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93" r:id="rId10"/>
    <p:sldId id="282" r:id="rId11"/>
    <p:sldId id="29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7" r:id="rId20"/>
    <p:sldId id="290" r:id="rId21"/>
    <p:sldId id="298" r:id="rId22"/>
    <p:sldId id="291" r:id="rId23"/>
    <p:sldId id="274" r:id="rId24"/>
    <p:sldId id="272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2C2E48B-559E-429D-9CC6-37CE55B8398F}">
          <p14:sldIdLst>
            <p14:sldId id="257"/>
            <p14:sldId id="275"/>
            <p14:sldId id="276"/>
            <p14:sldId id="277"/>
            <p14:sldId id="278"/>
            <p14:sldId id="279"/>
            <p14:sldId id="280"/>
            <p14:sldId id="281"/>
            <p14:sldId id="293"/>
            <p14:sldId id="282"/>
            <p14:sldId id="292"/>
            <p14:sldId id="283"/>
            <p14:sldId id="284"/>
            <p14:sldId id="285"/>
            <p14:sldId id="286"/>
            <p14:sldId id="287"/>
            <p14:sldId id="288"/>
            <p14:sldId id="289"/>
            <p14:sldId id="297"/>
            <p14:sldId id="290"/>
            <p14:sldId id="298"/>
            <p14:sldId id="291"/>
            <p14:sldId id="274"/>
            <p14:sldId id="272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14236" TargetMode="External"/><Relationship Id="rId2" Type="http://schemas.openxmlformats.org/officeDocument/2006/relationships/hyperlink" Target="https://en.wikipedia.org/wiki/Phoenix_(video_game)" TargetMode="External"/><Relationship Id="rId1" Type="http://schemas.openxmlformats.org/officeDocument/2006/relationships/hyperlink" Target="https://doi.org/10.1038/s41586-019-1724-z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14236" TargetMode="External"/><Relationship Id="rId2" Type="http://schemas.openxmlformats.org/officeDocument/2006/relationships/hyperlink" Target="https://en.wikipedia.org/wiki/Phoenix_(video_game)" TargetMode="External"/><Relationship Id="rId1" Type="http://schemas.openxmlformats.org/officeDocument/2006/relationships/hyperlink" Target="https://doi.org/10.1038/s41586-019-1724-z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CE62E-422C-46AA-9C32-9D09D22E85C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059B36C-FDEA-41EB-9A91-992E2FA10973}">
      <dgm:prSet phldrT="[文本]"/>
      <dgm:spPr/>
      <dgm:t>
        <a:bodyPr/>
        <a:lstStyle/>
        <a:p>
          <a:r>
            <a:rPr lang="en-US" altLang="zh-CN" b="1" dirty="0" smtClean="0"/>
            <a:t>Introduction</a:t>
          </a:r>
          <a:endParaRPr lang="zh-CN" altLang="en-US" b="1" dirty="0"/>
        </a:p>
      </dgm:t>
    </dgm:pt>
    <dgm:pt modelId="{010D7F71-EFC3-4C09-8BC4-999D9A379012}" type="parTrans" cxnId="{AC2EB793-F5B8-48AC-A1EF-71171F9BB30F}">
      <dgm:prSet/>
      <dgm:spPr/>
      <dgm:t>
        <a:bodyPr/>
        <a:lstStyle/>
        <a:p>
          <a:endParaRPr lang="zh-CN" altLang="en-US" b="0"/>
        </a:p>
      </dgm:t>
    </dgm:pt>
    <dgm:pt modelId="{7CF2219A-22C6-4F4D-97C7-A9C74335EA0F}" type="sibTrans" cxnId="{AC2EB793-F5B8-48AC-A1EF-71171F9BB30F}">
      <dgm:prSet/>
      <dgm:spPr/>
      <dgm:t>
        <a:bodyPr/>
        <a:lstStyle/>
        <a:p>
          <a:endParaRPr lang="zh-CN" altLang="en-US" b="0"/>
        </a:p>
      </dgm:t>
    </dgm:pt>
    <dgm:pt modelId="{9AA1DADD-436A-4AE3-960C-D9F31101DA32}">
      <dgm:prSet phldrT="[文本]"/>
      <dgm:spPr/>
      <dgm:t>
        <a:bodyPr/>
        <a:lstStyle/>
        <a:p>
          <a:r>
            <a:rPr lang="en-US" altLang="zh-CN" b="1" dirty="0" smtClean="0"/>
            <a:t>Design</a:t>
          </a:r>
          <a:endParaRPr lang="zh-CN" altLang="en-US" b="1" dirty="0"/>
        </a:p>
      </dgm:t>
    </dgm:pt>
    <dgm:pt modelId="{64F464C5-41AE-421F-9434-82F302ECDF7E}" type="parTrans" cxnId="{7FD69E2F-2C45-4146-A289-14BED552FDED}">
      <dgm:prSet/>
      <dgm:spPr/>
      <dgm:t>
        <a:bodyPr/>
        <a:lstStyle/>
        <a:p>
          <a:endParaRPr lang="zh-CN" altLang="en-US" b="0"/>
        </a:p>
      </dgm:t>
    </dgm:pt>
    <dgm:pt modelId="{6F7DAB1A-564D-4F77-8C24-B1036EA46E92}" type="sibTrans" cxnId="{7FD69E2F-2C45-4146-A289-14BED552FDED}">
      <dgm:prSet/>
      <dgm:spPr/>
      <dgm:t>
        <a:bodyPr/>
        <a:lstStyle/>
        <a:p>
          <a:endParaRPr lang="zh-CN" altLang="en-US" b="0"/>
        </a:p>
      </dgm:t>
    </dgm:pt>
    <dgm:pt modelId="{2FD74A09-4090-4585-BF33-14CD99E43C3F}">
      <dgm:prSet phldrT="[文本]"/>
      <dgm:spPr/>
      <dgm:t>
        <a:bodyPr/>
        <a:lstStyle/>
        <a:p>
          <a:r>
            <a:rPr lang="en-US" altLang="zh-CN" b="1" dirty="0" smtClean="0"/>
            <a:t>Implementation</a:t>
          </a:r>
          <a:endParaRPr lang="zh-CN" altLang="en-US" b="1" dirty="0"/>
        </a:p>
      </dgm:t>
    </dgm:pt>
    <dgm:pt modelId="{39331B20-9E91-406F-BAD3-ED0444648D5E}" type="parTrans" cxnId="{FE0EE18F-2E56-4D48-899C-700CD84F227B}">
      <dgm:prSet/>
      <dgm:spPr/>
      <dgm:t>
        <a:bodyPr/>
        <a:lstStyle/>
        <a:p>
          <a:endParaRPr lang="zh-CN" altLang="en-US" b="0"/>
        </a:p>
      </dgm:t>
    </dgm:pt>
    <dgm:pt modelId="{C4F60765-820D-41CD-9EC5-3614C5F1D3AC}" type="sibTrans" cxnId="{FE0EE18F-2E56-4D48-899C-700CD84F227B}">
      <dgm:prSet/>
      <dgm:spPr/>
      <dgm:t>
        <a:bodyPr/>
        <a:lstStyle/>
        <a:p>
          <a:endParaRPr lang="zh-CN" altLang="en-US" b="0"/>
        </a:p>
      </dgm:t>
    </dgm:pt>
    <dgm:pt modelId="{8CFB1610-CD73-47F9-95E9-2AB1A2FC0AF7}">
      <dgm:prSet phldrT="[文本]"/>
      <dgm:spPr/>
      <dgm:t>
        <a:bodyPr/>
        <a:lstStyle/>
        <a:p>
          <a:r>
            <a:rPr lang="en-US" b="1" dirty="0" smtClean="0"/>
            <a:t>Results</a:t>
          </a:r>
          <a:endParaRPr lang="zh-CN" altLang="en-US" b="0" dirty="0"/>
        </a:p>
      </dgm:t>
    </dgm:pt>
    <dgm:pt modelId="{A00F83D9-6B6F-4346-8056-020C024C83A1}" type="parTrans" cxnId="{4BA6A8EB-B857-4D95-8A63-F0ED0788F0C3}">
      <dgm:prSet/>
      <dgm:spPr/>
      <dgm:t>
        <a:bodyPr/>
        <a:lstStyle/>
        <a:p>
          <a:endParaRPr lang="zh-CN" altLang="en-US"/>
        </a:p>
      </dgm:t>
    </dgm:pt>
    <dgm:pt modelId="{CDD788FC-CF75-4CAB-BD46-9B32F59EB4FE}" type="sibTrans" cxnId="{4BA6A8EB-B857-4D95-8A63-F0ED0788F0C3}">
      <dgm:prSet/>
      <dgm:spPr/>
      <dgm:t>
        <a:bodyPr/>
        <a:lstStyle/>
        <a:p>
          <a:endParaRPr lang="zh-CN" altLang="en-US"/>
        </a:p>
      </dgm:t>
    </dgm:pt>
    <dgm:pt modelId="{AA7D138B-E907-4236-9362-7967E8C9E78D}">
      <dgm:prSet phldrT="[文本]"/>
      <dgm:spPr/>
      <dgm:t>
        <a:bodyPr/>
        <a:lstStyle/>
        <a:p>
          <a:r>
            <a:rPr lang="en-US" b="1" dirty="0" smtClean="0"/>
            <a:t>Evaluation</a:t>
          </a:r>
          <a:endParaRPr lang="zh-CN" altLang="en-US" b="0" dirty="0"/>
        </a:p>
      </dgm:t>
    </dgm:pt>
    <dgm:pt modelId="{098F5387-7892-44B4-A61A-E7544A206EF0}" type="parTrans" cxnId="{3ED02CCE-6E36-4E17-8237-477E74D14A21}">
      <dgm:prSet/>
      <dgm:spPr/>
      <dgm:t>
        <a:bodyPr/>
        <a:lstStyle/>
        <a:p>
          <a:endParaRPr lang="zh-CN" altLang="en-US"/>
        </a:p>
      </dgm:t>
    </dgm:pt>
    <dgm:pt modelId="{057E9FE7-1B4E-4D05-9C6A-296620289CDB}" type="sibTrans" cxnId="{3ED02CCE-6E36-4E17-8237-477E74D14A21}">
      <dgm:prSet/>
      <dgm:spPr/>
      <dgm:t>
        <a:bodyPr/>
        <a:lstStyle/>
        <a:p>
          <a:endParaRPr lang="zh-CN" altLang="en-US"/>
        </a:p>
      </dgm:t>
    </dgm:pt>
    <dgm:pt modelId="{D5B4CCD0-B9FB-4CD3-B817-3E8B2CF33BB0}">
      <dgm:prSet phldrT="[文本]"/>
      <dgm:spPr/>
      <dgm:t>
        <a:bodyPr/>
        <a:lstStyle/>
        <a:p>
          <a:r>
            <a:rPr lang="en-US" b="1" dirty="0" smtClean="0"/>
            <a:t>Challenges</a:t>
          </a:r>
          <a:endParaRPr lang="zh-CN" altLang="en-US" b="0" dirty="0"/>
        </a:p>
      </dgm:t>
    </dgm:pt>
    <dgm:pt modelId="{73E8FB15-6D11-4413-BAD2-4DBD973F5D13}" type="parTrans" cxnId="{5E4D1519-9F49-414E-8C83-E94D184D5FD3}">
      <dgm:prSet/>
      <dgm:spPr/>
      <dgm:t>
        <a:bodyPr/>
        <a:lstStyle/>
        <a:p>
          <a:endParaRPr lang="zh-CN" altLang="en-US"/>
        </a:p>
      </dgm:t>
    </dgm:pt>
    <dgm:pt modelId="{8B47F32C-BF8D-45E5-9825-52DE24875CC5}" type="sibTrans" cxnId="{5E4D1519-9F49-414E-8C83-E94D184D5FD3}">
      <dgm:prSet/>
      <dgm:spPr/>
      <dgm:t>
        <a:bodyPr/>
        <a:lstStyle/>
        <a:p>
          <a:endParaRPr lang="zh-CN" altLang="en-US"/>
        </a:p>
      </dgm:t>
    </dgm:pt>
    <dgm:pt modelId="{F3D4E3A7-A2B9-4AEC-9F2E-52C3BBF13086}">
      <dgm:prSet phldrT="[文本]"/>
      <dgm:spPr/>
      <dgm:t>
        <a:bodyPr/>
        <a:lstStyle/>
        <a:p>
          <a:r>
            <a:rPr lang="en-US" b="1" dirty="0" smtClean="0"/>
            <a:t>Future Work</a:t>
          </a:r>
          <a:endParaRPr lang="zh-CN" altLang="en-US" b="0" dirty="0"/>
        </a:p>
      </dgm:t>
    </dgm:pt>
    <dgm:pt modelId="{CB38A83D-DD40-41B0-B5AA-1E445E92A732}" type="parTrans" cxnId="{A6DC6898-F0F0-4ADE-B392-51BD1801731E}">
      <dgm:prSet/>
      <dgm:spPr/>
      <dgm:t>
        <a:bodyPr/>
        <a:lstStyle/>
        <a:p>
          <a:endParaRPr lang="zh-CN" altLang="en-US"/>
        </a:p>
      </dgm:t>
    </dgm:pt>
    <dgm:pt modelId="{A4541618-670E-40D6-8C72-5059E8746297}" type="sibTrans" cxnId="{A6DC6898-F0F0-4ADE-B392-51BD1801731E}">
      <dgm:prSet/>
      <dgm:spPr/>
      <dgm:t>
        <a:bodyPr/>
        <a:lstStyle/>
        <a:p>
          <a:endParaRPr lang="zh-CN" altLang="en-US"/>
        </a:p>
      </dgm:t>
    </dgm:pt>
    <dgm:pt modelId="{1B491F80-A3DF-4237-BA75-840A908350E8}" type="pres">
      <dgm:prSet presAssocID="{E5CCE62E-422C-46AA-9C32-9D09D22E85C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3FA78A-652C-4C3D-93C8-BC1C1C059D25}" type="pres">
      <dgm:prSet presAssocID="{E5CCE62E-422C-46AA-9C32-9D09D22E85C6}" presName="Name1" presStyleCnt="0"/>
      <dgm:spPr/>
      <dgm:t>
        <a:bodyPr/>
        <a:lstStyle/>
        <a:p>
          <a:endParaRPr lang="zh-CN" altLang="en-US"/>
        </a:p>
      </dgm:t>
    </dgm:pt>
    <dgm:pt modelId="{AC8603A6-262B-436B-B95B-CFEFFDFB0A58}" type="pres">
      <dgm:prSet presAssocID="{E5CCE62E-422C-46AA-9C32-9D09D22E85C6}" presName="cycle" presStyleCnt="0"/>
      <dgm:spPr/>
      <dgm:t>
        <a:bodyPr/>
        <a:lstStyle/>
        <a:p>
          <a:endParaRPr lang="zh-CN" altLang="en-US"/>
        </a:p>
      </dgm:t>
    </dgm:pt>
    <dgm:pt modelId="{17304592-F302-41F7-B703-A46ED31B3623}" type="pres">
      <dgm:prSet presAssocID="{E5CCE62E-422C-46AA-9C32-9D09D22E85C6}" presName="srcNode" presStyleLbl="node1" presStyleIdx="0" presStyleCnt="7"/>
      <dgm:spPr/>
      <dgm:t>
        <a:bodyPr/>
        <a:lstStyle/>
        <a:p>
          <a:endParaRPr lang="zh-CN" altLang="en-US"/>
        </a:p>
      </dgm:t>
    </dgm:pt>
    <dgm:pt modelId="{88F52F8E-0160-4903-A4C2-E554A7B57CBD}" type="pres">
      <dgm:prSet presAssocID="{E5CCE62E-422C-46AA-9C32-9D09D22E85C6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D4B7F2F-064A-48F3-A147-DD0533022D45}" type="pres">
      <dgm:prSet presAssocID="{E5CCE62E-422C-46AA-9C32-9D09D22E85C6}" presName="extraNode" presStyleLbl="node1" presStyleIdx="0" presStyleCnt="7"/>
      <dgm:spPr/>
      <dgm:t>
        <a:bodyPr/>
        <a:lstStyle/>
        <a:p>
          <a:endParaRPr lang="zh-CN" altLang="en-US"/>
        </a:p>
      </dgm:t>
    </dgm:pt>
    <dgm:pt modelId="{08C5841F-0818-466A-A707-3BD3FE159796}" type="pres">
      <dgm:prSet presAssocID="{E5CCE62E-422C-46AA-9C32-9D09D22E85C6}" presName="dstNode" presStyleLbl="node1" presStyleIdx="0" presStyleCnt="7"/>
      <dgm:spPr/>
      <dgm:t>
        <a:bodyPr/>
        <a:lstStyle/>
        <a:p>
          <a:endParaRPr lang="zh-CN" altLang="en-US"/>
        </a:p>
      </dgm:t>
    </dgm:pt>
    <dgm:pt modelId="{855782AA-C677-4BE0-9361-F8D86DDEF48D}" type="pres">
      <dgm:prSet presAssocID="{F059B36C-FDEA-41EB-9A91-992E2FA1097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D7C1BA-BE67-4E49-BB09-92F186AD92A1}" type="pres">
      <dgm:prSet presAssocID="{F059B36C-FDEA-41EB-9A91-992E2FA10973}" presName="accent_1" presStyleCnt="0"/>
      <dgm:spPr/>
      <dgm:t>
        <a:bodyPr/>
        <a:lstStyle/>
        <a:p>
          <a:endParaRPr lang="zh-CN" altLang="en-US"/>
        </a:p>
      </dgm:t>
    </dgm:pt>
    <dgm:pt modelId="{DA46A8B5-8432-4665-BE56-7F5D406C7330}" type="pres">
      <dgm:prSet presAssocID="{F059B36C-FDEA-41EB-9A91-992E2FA10973}" presName="accentRepeatNode" presStyleLbl="solidFgAcc1" presStyleIdx="0" presStyleCnt="7"/>
      <dgm:spPr/>
      <dgm:t>
        <a:bodyPr/>
        <a:lstStyle/>
        <a:p>
          <a:endParaRPr lang="zh-CN" altLang="en-US"/>
        </a:p>
      </dgm:t>
    </dgm:pt>
    <dgm:pt modelId="{0F146482-22B8-45FF-A72A-260C89C0D49A}" type="pres">
      <dgm:prSet presAssocID="{9AA1DADD-436A-4AE3-960C-D9F31101DA32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30B0B6-2488-4911-A92E-CB4C7C66865C}" type="pres">
      <dgm:prSet presAssocID="{9AA1DADD-436A-4AE3-960C-D9F31101DA32}" presName="accent_2" presStyleCnt="0"/>
      <dgm:spPr/>
      <dgm:t>
        <a:bodyPr/>
        <a:lstStyle/>
        <a:p>
          <a:endParaRPr lang="zh-CN" altLang="en-US"/>
        </a:p>
      </dgm:t>
    </dgm:pt>
    <dgm:pt modelId="{8D0E00F5-9F54-49B1-ACA1-4FCFB0DFC2AF}" type="pres">
      <dgm:prSet presAssocID="{9AA1DADD-436A-4AE3-960C-D9F31101DA32}" presName="accentRepeatNode" presStyleLbl="solidFgAcc1" presStyleIdx="1" presStyleCnt="7"/>
      <dgm:spPr/>
      <dgm:t>
        <a:bodyPr/>
        <a:lstStyle/>
        <a:p>
          <a:endParaRPr lang="zh-CN" altLang="en-US"/>
        </a:p>
      </dgm:t>
    </dgm:pt>
    <dgm:pt modelId="{5DC4016B-B554-4D99-A92B-51B459C86075}" type="pres">
      <dgm:prSet presAssocID="{2FD74A09-4090-4585-BF33-14CD99E43C3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770012-BBE7-4C03-A645-E916AEF1A7B2}" type="pres">
      <dgm:prSet presAssocID="{2FD74A09-4090-4585-BF33-14CD99E43C3F}" presName="accent_3" presStyleCnt="0"/>
      <dgm:spPr/>
      <dgm:t>
        <a:bodyPr/>
        <a:lstStyle/>
        <a:p>
          <a:endParaRPr lang="zh-CN" altLang="en-US"/>
        </a:p>
      </dgm:t>
    </dgm:pt>
    <dgm:pt modelId="{A067BA87-51BA-4FA3-8704-189820F8348A}" type="pres">
      <dgm:prSet presAssocID="{2FD74A09-4090-4585-BF33-14CD99E43C3F}" presName="accentRepeatNode" presStyleLbl="solidFgAcc1" presStyleIdx="2" presStyleCnt="7"/>
      <dgm:spPr/>
      <dgm:t>
        <a:bodyPr/>
        <a:lstStyle/>
        <a:p>
          <a:endParaRPr lang="zh-CN" altLang="en-US"/>
        </a:p>
      </dgm:t>
    </dgm:pt>
    <dgm:pt modelId="{D94B962E-94A0-459B-B885-AA256EA23AEA}" type="pres">
      <dgm:prSet presAssocID="{8CFB1610-CD73-47F9-95E9-2AB1A2FC0AF7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0D2409-AE49-41A4-838A-12C12B15A417}" type="pres">
      <dgm:prSet presAssocID="{8CFB1610-CD73-47F9-95E9-2AB1A2FC0AF7}" presName="accent_4" presStyleCnt="0"/>
      <dgm:spPr/>
      <dgm:t>
        <a:bodyPr/>
        <a:lstStyle/>
        <a:p>
          <a:endParaRPr lang="zh-CN" altLang="en-US"/>
        </a:p>
      </dgm:t>
    </dgm:pt>
    <dgm:pt modelId="{0C2F5938-1670-4F8E-B6EB-E3ECF4002D08}" type="pres">
      <dgm:prSet presAssocID="{8CFB1610-CD73-47F9-95E9-2AB1A2FC0AF7}" presName="accentRepeatNode" presStyleLbl="solidFgAcc1" presStyleIdx="3" presStyleCnt="7"/>
      <dgm:spPr/>
      <dgm:t>
        <a:bodyPr/>
        <a:lstStyle/>
        <a:p>
          <a:endParaRPr lang="zh-CN" altLang="en-US"/>
        </a:p>
      </dgm:t>
    </dgm:pt>
    <dgm:pt modelId="{74E2DE05-2C7F-4FAA-9A2D-76A4E7F3332C}" type="pres">
      <dgm:prSet presAssocID="{AA7D138B-E907-4236-9362-7967E8C9E78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48D20-0E9A-47CD-94AC-3A0B05B7BAE4}" type="pres">
      <dgm:prSet presAssocID="{AA7D138B-E907-4236-9362-7967E8C9E78D}" presName="accent_5" presStyleCnt="0"/>
      <dgm:spPr/>
      <dgm:t>
        <a:bodyPr/>
        <a:lstStyle/>
        <a:p>
          <a:endParaRPr lang="zh-CN" altLang="en-US"/>
        </a:p>
      </dgm:t>
    </dgm:pt>
    <dgm:pt modelId="{D867499B-C2FA-43C8-A168-A02E8A0A2DCE}" type="pres">
      <dgm:prSet presAssocID="{AA7D138B-E907-4236-9362-7967E8C9E78D}" presName="accentRepeatNode" presStyleLbl="solidFgAcc1" presStyleIdx="4" presStyleCnt="7"/>
      <dgm:spPr/>
      <dgm:t>
        <a:bodyPr/>
        <a:lstStyle/>
        <a:p>
          <a:endParaRPr lang="zh-CN" altLang="en-US"/>
        </a:p>
      </dgm:t>
    </dgm:pt>
    <dgm:pt modelId="{FA5B4353-BE9B-4918-A89B-10D6120724A2}" type="pres">
      <dgm:prSet presAssocID="{D5B4CCD0-B9FB-4CD3-B817-3E8B2CF33BB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B2F400-A2AF-479B-ACF9-7EE2E28C6FD0}" type="pres">
      <dgm:prSet presAssocID="{D5B4CCD0-B9FB-4CD3-B817-3E8B2CF33BB0}" presName="accent_6" presStyleCnt="0"/>
      <dgm:spPr/>
      <dgm:t>
        <a:bodyPr/>
        <a:lstStyle/>
        <a:p>
          <a:endParaRPr lang="zh-CN" altLang="en-US"/>
        </a:p>
      </dgm:t>
    </dgm:pt>
    <dgm:pt modelId="{2FEC7DA6-048C-4ABE-BFE7-6D643D3319C2}" type="pres">
      <dgm:prSet presAssocID="{D5B4CCD0-B9FB-4CD3-B817-3E8B2CF33BB0}" presName="accentRepeatNode" presStyleLbl="solidFgAcc1" presStyleIdx="5" presStyleCnt="7"/>
      <dgm:spPr/>
      <dgm:t>
        <a:bodyPr/>
        <a:lstStyle/>
        <a:p>
          <a:endParaRPr lang="zh-CN" altLang="en-US"/>
        </a:p>
      </dgm:t>
    </dgm:pt>
    <dgm:pt modelId="{A4D10209-46A3-4CBD-A257-D2CB5994B1B6}" type="pres">
      <dgm:prSet presAssocID="{F3D4E3A7-A2B9-4AEC-9F2E-52C3BBF13086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9D8CCC-650E-49A4-A41A-93142AA744E6}" type="pres">
      <dgm:prSet presAssocID="{F3D4E3A7-A2B9-4AEC-9F2E-52C3BBF13086}" presName="accent_7" presStyleCnt="0"/>
      <dgm:spPr/>
      <dgm:t>
        <a:bodyPr/>
        <a:lstStyle/>
        <a:p>
          <a:endParaRPr lang="zh-CN" altLang="en-US"/>
        </a:p>
      </dgm:t>
    </dgm:pt>
    <dgm:pt modelId="{0F3CDEB3-6CBA-4BC2-872C-80025D43B092}" type="pres">
      <dgm:prSet presAssocID="{F3D4E3A7-A2B9-4AEC-9F2E-52C3BBF13086}" presName="accentRepeatNode" presStyleLbl="solidFgAcc1" presStyleIdx="6" presStyleCnt="7"/>
      <dgm:spPr/>
      <dgm:t>
        <a:bodyPr/>
        <a:lstStyle/>
        <a:p>
          <a:endParaRPr lang="zh-CN" altLang="en-US"/>
        </a:p>
      </dgm:t>
    </dgm:pt>
  </dgm:ptLst>
  <dgm:cxnLst>
    <dgm:cxn modelId="{A6DC6898-F0F0-4ADE-B392-51BD1801731E}" srcId="{E5CCE62E-422C-46AA-9C32-9D09D22E85C6}" destId="{F3D4E3A7-A2B9-4AEC-9F2E-52C3BBF13086}" srcOrd="6" destOrd="0" parTransId="{CB38A83D-DD40-41B0-B5AA-1E445E92A732}" sibTransId="{A4541618-670E-40D6-8C72-5059E8746297}"/>
    <dgm:cxn modelId="{5E4D1519-9F49-414E-8C83-E94D184D5FD3}" srcId="{E5CCE62E-422C-46AA-9C32-9D09D22E85C6}" destId="{D5B4CCD0-B9FB-4CD3-B817-3E8B2CF33BB0}" srcOrd="5" destOrd="0" parTransId="{73E8FB15-6D11-4413-BAD2-4DBD973F5D13}" sibTransId="{8B47F32C-BF8D-45E5-9825-52DE24875CC5}"/>
    <dgm:cxn modelId="{126A9531-8054-4CBD-84A7-A7A73210E2C3}" type="presOf" srcId="{D5B4CCD0-B9FB-4CD3-B817-3E8B2CF33BB0}" destId="{FA5B4353-BE9B-4918-A89B-10D6120724A2}" srcOrd="0" destOrd="0" presId="urn:microsoft.com/office/officeart/2008/layout/VerticalCurvedList"/>
    <dgm:cxn modelId="{7FD69E2F-2C45-4146-A289-14BED552FDED}" srcId="{E5CCE62E-422C-46AA-9C32-9D09D22E85C6}" destId="{9AA1DADD-436A-4AE3-960C-D9F31101DA32}" srcOrd="1" destOrd="0" parTransId="{64F464C5-41AE-421F-9434-82F302ECDF7E}" sibTransId="{6F7DAB1A-564D-4F77-8C24-B1036EA46E92}"/>
    <dgm:cxn modelId="{F04927F3-DED6-4519-B310-6CA309BE610E}" type="presOf" srcId="{7CF2219A-22C6-4F4D-97C7-A9C74335EA0F}" destId="{88F52F8E-0160-4903-A4C2-E554A7B57CBD}" srcOrd="0" destOrd="0" presId="urn:microsoft.com/office/officeart/2008/layout/VerticalCurvedList"/>
    <dgm:cxn modelId="{348B69A9-8F47-40DB-821F-F8F912655258}" type="presOf" srcId="{F059B36C-FDEA-41EB-9A91-992E2FA10973}" destId="{855782AA-C677-4BE0-9361-F8D86DDEF48D}" srcOrd="0" destOrd="0" presId="urn:microsoft.com/office/officeart/2008/layout/VerticalCurvedList"/>
    <dgm:cxn modelId="{4BA6A8EB-B857-4D95-8A63-F0ED0788F0C3}" srcId="{E5CCE62E-422C-46AA-9C32-9D09D22E85C6}" destId="{8CFB1610-CD73-47F9-95E9-2AB1A2FC0AF7}" srcOrd="3" destOrd="0" parTransId="{A00F83D9-6B6F-4346-8056-020C024C83A1}" sibTransId="{CDD788FC-CF75-4CAB-BD46-9B32F59EB4FE}"/>
    <dgm:cxn modelId="{AC2EB793-F5B8-48AC-A1EF-71171F9BB30F}" srcId="{E5CCE62E-422C-46AA-9C32-9D09D22E85C6}" destId="{F059B36C-FDEA-41EB-9A91-992E2FA10973}" srcOrd="0" destOrd="0" parTransId="{010D7F71-EFC3-4C09-8BC4-999D9A379012}" sibTransId="{7CF2219A-22C6-4F4D-97C7-A9C74335EA0F}"/>
    <dgm:cxn modelId="{FE0EE18F-2E56-4D48-899C-700CD84F227B}" srcId="{E5CCE62E-422C-46AA-9C32-9D09D22E85C6}" destId="{2FD74A09-4090-4585-BF33-14CD99E43C3F}" srcOrd="2" destOrd="0" parTransId="{39331B20-9E91-406F-BAD3-ED0444648D5E}" sibTransId="{C4F60765-820D-41CD-9EC5-3614C5F1D3AC}"/>
    <dgm:cxn modelId="{5CD199C4-B09C-4C9F-8474-C2E63F23357D}" type="presOf" srcId="{F3D4E3A7-A2B9-4AEC-9F2E-52C3BBF13086}" destId="{A4D10209-46A3-4CBD-A257-D2CB5994B1B6}" srcOrd="0" destOrd="0" presId="urn:microsoft.com/office/officeart/2008/layout/VerticalCurvedList"/>
    <dgm:cxn modelId="{5B093CAB-0930-40F2-AFF6-73D8CB498AE9}" type="presOf" srcId="{AA7D138B-E907-4236-9362-7967E8C9E78D}" destId="{74E2DE05-2C7F-4FAA-9A2D-76A4E7F3332C}" srcOrd="0" destOrd="0" presId="urn:microsoft.com/office/officeart/2008/layout/VerticalCurvedList"/>
    <dgm:cxn modelId="{B40885C2-34EE-4D12-A09A-641429BEFEB9}" type="presOf" srcId="{8CFB1610-CD73-47F9-95E9-2AB1A2FC0AF7}" destId="{D94B962E-94A0-459B-B885-AA256EA23AEA}" srcOrd="0" destOrd="0" presId="urn:microsoft.com/office/officeart/2008/layout/VerticalCurvedList"/>
    <dgm:cxn modelId="{0CD496DF-2384-463F-BA2F-A355224B0162}" type="presOf" srcId="{2FD74A09-4090-4585-BF33-14CD99E43C3F}" destId="{5DC4016B-B554-4D99-A92B-51B459C86075}" srcOrd="0" destOrd="0" presId="urn:microsoft.com/office/officeart/2008/layout/VerticalCurvedList"/>
    <dgm:cxn modelId="{D8EABE6C-16A9-4B09-9A07-BEAFCC478317}" type="presOf" srcId="{9AA1DADD-436A-4AE3-960C-D9F31101DA32}" destId="{0F146482-22B8-45FF-A72A-260C89C0D49A}" srcOrd="0" destOrd="0" presId="urn:microsoft.com/office/officeart/2008/layout/VerticalCurvedList"/>
    <dgm:cxn modelId="{C2F0F6EC-59E5-439F-B7AD-211C0704276B}" type="presOf" srcId="{E5CCE62E-422C-46AA-9C32-9D09D22E85C6}" destId="{1B491F80-A3DF-4237-BA75-840A908350E8}" srcOrd="0" destOrd="0" presId="urn:microsoft.com/office/officeart/2008/layout/VerticalCurvedList"/>
    <dgm:cxn modelId="{3ED02CCE-6E36-4E17-8237-477E74D14A21}" srcId="{E5CCE62E-422C-46AA-9C32-9D09D22E85C6}" destId="{AA7D138B-E907-4236-9362-7967E8C9E78D}" srcOrd="4" destOrd="0" parTransId="{098F5387-7892-44B4-A61A-E7544A206EF0}" sibTransId="{057E9FE7-1B4E-4D05-9C6A-296620289CDB}"/>
    <dgm:cxn modelId="{C7E3648D-C348-4093-8C29-81B595543F28}" type="presParOf" srcId="{1B491F80-A3DF-4237-BA75-840A908350E8}" destId="{2D3FA78A-652C-4C3D-93C8-BC1C1C059D25}" srcOrd="0" destOrd="0" presId="urn:microsoft.com/office/officeart/2008/layout/VerticalCurvedList"/>
    <dgm:cxn modelId="{C3EC9DA0-FF04-4538-8E27-41A3B232A00D}" type="presParOf" srcId="{2D3FA78A-652C-4C3D-93C8-BC1C1C059D25}" destId="{AC8603A6-262B-436B-B95B-CFEFFDFB0A58}" srcOrd="0" destOrd="0" presId="urn:microsoft.com/office/officeart/2008/layout/VerticalCurvedList"/>
    <dgm:cxn modelId="{FBF28744-C240-4CC0-A667-41989438B083}" type="presParOf" srcId="{AC8603A6-262B-436B-B95B-CFEFFDFB0A58}" destId="{17304592-F302-41F7-B703-A46ED31B3623}" srcOrd="0" destOrd="0" presId="urn:microsoft.com/office/officeart/2008/layout/VerticalCurvedList"/>
    <dgm:cxn modelId="{00834CC5-866B-4244-B0D5-56324952CD17}" type="presParOf" srcId="{AC8603A6-262B-436B-B95B-CFEFFDFB0A58}" destId="{88F52F8E-0160-4903-A4C2-E554A7B57CBD}" srcOrd="1" destOrd="0" presId="urn:microsoft.com/office/officeart/2008/layout/VerticalCurvedList"/>
    <dgm:cxn modelId="{B0EA5891-269F-4147-AF1C-C09387C6E710}" type="presParOf" srcId="{AC8603A6-262B-436B-B95B-CFEFFDFB0A58}" destId="{8D4B7F2F-064A-48F3-A147-DD0533022D45}" srcOrd="2" destOrd="0" presId="urn:microsoft.com/office/officeart/2008/layout/VerticalCurvedList"/>
    <dgm:cxn modelId="{A992D6F6-E85C-4548-8612-8D6AF00C70B9}" type="presParOf" srcId="{AC8603A6-262B-436B-B95B-CFEFFDFB0A58}" destId="{08C5841F-0818-466A-A707-3BD3FE159796}" srcOrd="3" destOrd="0" presId="urn:microsoft.com/office/officeart/2008/layout/VerticalCurvedList"/>
    <dgm:cxn modelId="{A91E007C-EA49-4EFB-9E14-85A8BB0BFF8B}" type="presParOf" srcId="{2D3FA78A-652C-4C3D-93C8-BC1C1C059D25}" destId="{855782AA-C677-4BE0-9361-F8D86DDEF48D}" srcOrd="1" destOrd="0" presId="urn:microsoft.com/office/officeart/2008/layout/VerticalCurvedList"/>
    <dgm:cxn modelId="{0347ADFD-EF47-4DC7-909C-2B921032CA65}" type="presParOf" srcId="{2D3FA78A-652C-4C3D-93C8-BC1C1C059D25}" destId="{5DD7C1BA-BE67-4E49-BB09-92F186AD92A1}" srcOrd="2" destOrd="0" presId="urn:microsoft.com/office/officeart/2008/layout/VerticalCurvedList"/>
    <dgm:cxn modelId="{42FB57D6-8640-4229-8649-F5E85F1F5D50}" type="presParOf" srcId="{5DD7C1BA-BE67-4E49-BB09-92F186AD92A1}" destId="{DA46A8B5-8432-4665-BE56-7F5D406C7330}" srcOrd="0" destOrd="0" presId="urn:microsoft.com/office/officeart/2008/layout/VerticalCurvedList"/>
    <dgm:cxn modelId="{3F21831B-2186-4FBF-815E-234B0F5A9D7E}" type="presParOf" srcId="{2D3FA78A-652C-4C3D-93C8-BC1C1C059D25}" destId="{0F146482-22B8-45FF-A72A-260C89C0D49A}" srcOrd="3" destOrd="0" presId="urn:microsoft.com/office/officeart/2008/layout/VerticalCurvedList"/>
    <dgm:cxn modelId="{179F4885-6AEF-4AF3-B900-59C2519ED182}" type="presParOf" srcId="{2D3FA78A-652C-4C3D-93C8-BC1C1C059D25}" destId="{9230B0B6-2488-4911-A92E-CB4C7C66865C}" srcOrd="4" destOrd="0" presId="urn:microsoft.com/office/officeart/2008/layout/VerticalCurvedList"/>
    <dgm:cxn modelId="{1F8F17EB-C255-4787-9F00-6C42D4D48CD9}" type="presParOf" srcId="{9230B0B6-2488-4911-A92E-CB4C7C66865C}" destId="{8D0E00F5-9F54-49B1-ACA1-4FCFB0DFC2AF}" srcOrd="0" destOrd="0" presId="urn:microsoft.com/office/officeart/2008/layout/VerticalCurvedList"/>
    <dgm:cxn modelId="{FC1011FF-3388-43D0-A6EC-4D0F16D866AF}" type="presParOf" srcId="{2D3FA78A-652C-4C3D-93C8-BC1C1C059D25}" destId="{5DC4016B-B554-4D99-A92B-51B459C86075}" srcOrd="5" destOrd="0" presId="urn:microsoft.com/office/officeart/2008/layout/VerticalCurvedList"/>
    <dgm:cxn modelId="{3B177A5C-8EBB-4E9C-97E3-1DAAA543C9DF}" type="presParOf" srcId="{2D3FA78A-652C-4C3D-93C8-BC1C1C059D25}" destId="{6C770012-BBE7-4C03-A645-E916AEF1A7B2}" srcOrd="6" destOrd="0" presId="urn:microsoft.com/office/officeart/2008/layout/VerticalCurvedList"/>
    <dgm:cxn modelId="{2BF993DB-6691-4EB3-86FE-D9FD1A1E6F7B}" type="presParOf" srcId="{6C770012-BBE7-4C03-A645-E916AEF1A7B2}" destId="{A067BA87-51BA-4FA3-8704-189820F8348A}" srcOrd="0" destOrd="0" presId="urn:microsoft.com/office/officeart/2008/layout/VerticalCurvedList"/>
    <dgm:cxn modelId="{C3E51E67-3686-44E7-BFC4-23588F5C722C}" type="presParOf" srcId="{2D3FA78A-652C-4C3D-93C8-BC1C1C059D25}" destId="{D94B962E-94A0-459B-B885-AA256EA23AEA}" srcOrd="7" destOrd="0" presId="urn:microsoft.com/office/officeart/2008/layout/VerticalCurvedList"/>
    <dgm:cxn modelId="{66B37E04-1A52-4B32-BB27-EB743EDADEA0}" type="presParOf" srcId="{2D3FA78A-652C-4C3D-93C8-BC1C1C059D25}" destId="{0D0D2409-AE49-41A4-838A-12C12B15A417}" srcOrd="8" destOrd="0" presId="urn:microsoft.com/office/officeart/2008/layout/VerticalCurvedList"/>
    <dgm:cxn modelId="{6B1DE15C-0725-4057-B9F4-E6E7EBECAD9E}" type="presParOf" srcId="{0D0D2409-AE49-41A4-838A-12C12B15A417}" destId="{0C2F5938-1670-4F8E-B6EB-E3ECF4002D08}" srcOrd="0" destOrd="0" presId="urn:microsoft.com/office/officeart/2008/layout/VerticalCurvedList"/>
    <dgm:cxn modelId="{281A66D8-A394-4117-A56E-D7E44FDF3A01}" type="presParOf" srcId="{2D3FA78A-652C-4C3D-93C8-BC1C1C059D25}" destId="{74E2DE05-2C7F-4FAA-9A2D-76A4E7F3332C}" srcOrd="9" destOrd="0" presId="urn:microsoft.com/office/officeart/2008/layout/VerticalCurvedList"/>
    <dgm:cxn modelId="{2547D989-09E4-4B12-9455-B66925A08EE2}" type="presParOf" srcId="{2D3FA78A-652C-4C3D-93C8-BC1C1C059D25}" destId="{18048D20-0E9A-47CD-94AC-3A0B05B7BAE4}" srcOrd="10" destOrd="0" presId="urn:microsoft.com/office/officeart/2008/layout/VerticalCurvedList"/>
    <dgm:cxn modelId="{26066A10-D0E9-4A7D-A26F-F368F582E650}" type="presParOf" srcId="{18048D20-0E9A-47CD-94AC-3A0B05B7BAE4}" destId="{D867499B-C2FA-43C8-A168-A02E8A0A2DCE}" srcOrd="0" destOrd="0" presId="urn:microsoft.com/office/officeart/2008/layout/VerticalCurvedList"/>
    <dgm:cxn modelId="{111050BC-5ADF-40C1-96F3-3D9158FFC149}" type="presParOf" srcId="{2D3FA78A-652C-4C3D-93C8-BC1C1C059D25}" destId="{FA5B4353-BE9B-4918-A89B-10D6120724A2}" srcOrd="11" destOrd="0" presId="urn:microsoft.com/office/officeart/2008/layout/VerticalCurvedList"/>
    <dgm:cxn modelId="{E4B19980-6698-44A3-BDF5-37B72D2A21C6}" type="presParOf" srcId="{2D3FA78A-652C-4C3D-93C8-BC1C1C059D25}" destId="{01B2F400-A2AF-479B-ACF9-7EE2E28C6FD0}" srcOrd="12" destOrd="0" presId="urn:microsoft.com/office/officeart/2008/layout/VerticalCurvedList"/>
    <dgm:cxn modelId="{0A88F0BB-1968-4F6C-9996-42410C4787D9}" type="presParOf" srcId="{01B2F400-A2AF-479B-ACF9-7EE2E28C6FD0}" destId="{2FEC7DA6-048C-4ABE-BFE7-6D643D3319C2}" srcOrd="0" destOrd="0" presId="urn:microsoft.com/office/officeart/2008/layout/VerticalCurvedList"/>
    <dgm:cxn modelId="{6BBDAD3D-4AF6-43F4-91AB-7256C2E7CA8E}" type="presParOf" srcId="{2D3FA78A-652C-4C3D-93C8-BC1C1C059D25}" destId="{A4D10209-46A3-4CBD-A257-D2CB5994B1B6}" srcOrd="13" destOrd="0" presId="urn:microsoft.com/office/officeart/2008/layout/VerticalCurvedList"/>
    <dgm:cxn modelId="{8FCFCC16-EA47-4368-9643-0E249DB7822D}" type="presParOf" srcId="{2D3FA78A-652C-4C3D-93C8-BC1C1C059D25}" destId="{C89D8CCC-650E-49A4-A41A-93142AA744E6}" srcOrd="14" destOrd="0" presId="urn:microsoft.com/office/officeart/2008/layout/VerticalCurvedList"/>
    <dgm:cxn modelId="{6D9026B5-685B-467B-93CC-85B9AC85F022}" type="presParOf" srcId="{C89D8CCC-650E-49A4-A41A-93142AA744E6}" destId="{0F3CDEB3-6CBA-4BC2-872C-80025D43B0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6F6823-3148-4F91-BE9C-14F2603D624C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CCBA585-06AF-4B4D-8499-E954BE9A90B3}">
      <dgm:prSet phldrT="[文本]"/>
      <dgm:spPr/>
      <dgm:t>
        <a:bodyPr/>
        <a:lstStyle/>
        <a:p>
          <a:r>
            <a:rPr lang="en-US" altLang="zh-CN" dirty="0" smtClean="0"/>
            <a:t>New episode starts from restore point as validation process</a:t>
          </a:r>
          <a:endParaRPr lang="zh-CN" altLang="en-US" dirty="0"/>
        </a:p>
      </dgm:t>
    </dgm:pt>
    <dgm:pt modelId="{5EE35D6C-5B79-4C22-AE4D-1BB59F880867}" type="parTrans" cxnId="{F003BDF0-3A85-43E7-A9F3-8A9E2AD13C9E}">
      <dgm:prSet/>
      <dgm:spPr/>
      <dgm:t>
        <a:bodyPr/>
        <a:lstStyle/>
        <a:p>
          <a:endParaRPr lang="zh-CN" altLang="en-US"/>
        </a:p>
      </dgm:t>
    </dgm:pt>
    <dgm:pt modelId="{58000C14-561D-454C-9FCC-129E977C0C25}" type="sibTrans" cxnId="{F003BDF0-3A85-43E7-A9F3-8A9E2AD13C9E}">
      <dgm:prSet/>
      <dgm:spPr/>
      <dgm:t>
        <a:bodyPr/>
        <a:lstStyle/>
        <a:p>
          <a:endParaRPr lang="zh-CN" altLang="en-US"/>
        </a:p>
      </dgm:t>
    </dgm:pt>
    <dgm:pt modelId="{C30C683D-C73C-4DF4-919B-6059869F820A}">
      <dgm:prSet phldrT="[文本]"/>
      <dgm:spPr/>
      <dgm:t>
        <a:bodyPr/>
        <a:lstStyle/>
        <a:p>
          <a:r>
            <a:rPr lang="en-US" altLang="zh-CN" dirty="0" smtClean="0"/>
            <a:t>Transfer to training process after death or 100 unscored steps</a:t>
          </a:r>
          <a:endParaRPr lang="zh-CN" altLang="en-US" dirty="0"/>
        </a:p>
      </dgm:t>
    </dgm:pt>
    <dgm:pt modelId="{3E42A6F9-4B02-44FF-AB5D-BE699FAE8A9B}" type="parTrans" cxnId="{25A530C8-6B07-471E-98C1-4618AB136906}">
      <dgm:prSet/>
      <dgm:spPr/>
      <dgm:t>
        <a:bodyPr/>
        <a:lstStyle/>
        <a:p>
          <a:endParaRPr lang="zh-CN" altLang="en-US"/>
        </a:p>
      </dgm:t>
    </dgm:pt>
    <dgm:pt modelId="{8E0B8E70-B897-43AE-959E-2EF0F498BC91}" type="sibTrans" cxnId="{25A530C8-6B07-471E-98C1-4618AB136906}">
      <dgm:prSet/>
      <dgm:spPr/>
      <dgm:t>
        <a:bodyPr/>
        <a:lstStyle/>
        <a:p>
          <a:endParaRPr lang="zh-CN" altLang="en-US"/>
        </a:p>
      </dgm:t>
    </dgm:pt>
    <dgm:pt modelId="{73717DBC-B805-4A50-86FE-3F7F35A4755A}">
      <dgm:prSet phldrT="[文本]"/>
      <dgm:spPr/>
      <dgm:t>
        <a:bodyPr/>
        <a:lstStyle/>
        <a:p>
          <a:r>
            <a:rPr lang="en-US" altLang="zh-CN" dirty="0" smtClean="0"/>
            <a:t>Step into next scenario if pass current one as validation process, and set it as restore point</a:t>
          </a:r>
          <a:endParaRPr lang="zh-CN" altLang="en-US" dirty="0"/>
        </a:p>
      </dgm:t>
    </dgm:pt>
    <dgm:pt modelId="{D4950360-A9C5-4E65-AD05-1553F0EFF2FD}" type="parTrans" cxnId="{5F899666-E851-4665-B45C-36B10439FCCA}">
      <dgm:prSet/>
      <dgm:spPr/>
      <dgm:t>
        <a:bodyPr/>
        <a:lstStyle/>
        <a:p>
          <a:endParaRPr lang="zh-CN" altLang="en-US"/>
        </a:p>
      </dgm:t>
    </dgm:pt>
    <dgm:pt modelId="{D625706F-0655-4326-B1A6-3C458745FB1A}" type="sibTrans" cxnId="{5F899666-E851-4665-B45C-36B10439FCCA}">
      <dgm:prSet/>
      <dgm:spPr/>
      <dgm:t>
        <a:bodyPr/>
        <a:lstStyle/>
        <a:p>
          <a:endParaRPr lang="zh-CN" altLang="en-US"/>
        </a:p>
      </dgm:t>
    </dgm:pt>
    <dgm:pt modelId="{6F539337-F44A-4435-88AA-A770F81E38A0}">
      <dgm:prSet phldrT="[文本]"/>
      <dgm:spPr/>
      <dgm:t>
        <a:bodyPr/>
        <a:lstStyle/>
        <a:p>
          <a:r>
            <a:rPr lang="en-US" altLang="zh-CN" dirty="0" smtClean="0"/>
            <a:t>Start new episode if lose all lives or pass current scenario as training process</a:t>
          </a:r>
          <a:endParaRPr lang="zh-CN" altLang="en-US" dirty="0"/>
        </a:p>
      </dgm:t>
    </dgm:pt>
    <dgm:pt modelId="{E69EB644-9570-439C-BD81-724212FF00B2}" type="parTrans" cxnId="{3631423F-D66A-45B7-8F75-9DBA853E3A37}">
      <dgm:prSet/>
      <dgm:spPr/>
      <dgm:t>
        <a:bodyPr/>
        <a:lstStyle/>
        <a:p>
          <a:endParaRPr lang="zh-CN" altLang="en-US"/>
        </a:p>
      </dgm:t>
    </dgm:pt>
    <dgm:pt modelId="{0486548B-FB99-4F2C-B47C-E5F17B6744DA}" type="sibTrans" cxnId="{3631423F-D66A-45B7-8F75-9DBA853E3A37}">
      <dgm:prSet/>
      <dgm:spPr/>
      <dgm:t>
        <a:bodyPr/>
        <a:lstStyle/>
        <a:p>
          <a:endParaRPr lang="zh-CN" altLang="en-US"/>
        </a:p>
      </dgm:t>
    </dgm:pt>
    <dgm:pt modelId="{CBEC4233-D536-4070-8FC2-96944491D57C}" type="pres">
      <dgm:prSet presAssocID="{846F6823-3148-4F91-BE9C-14F2603D62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A7CA16-3D7B-4F5B-B473-FAB7CF178673}" type="pres">
      <dgm:prSet presAssocID="{6CCBA585-06AF-4B4D-8499-E954BE9A90B3}" presName="dummy" presStyleCnt="0"/>
      <dgm:spPr/>
    </dgm:pt>
    <dgm:pt modelId="{F403DAF8-2659-4757-B73A-FA25EB1755CF}" type="pres">
      <dgm:prSet presAssocID="{6CCBA585-06AF-4B4D-8499-E954BE9A90B3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5205D0-C828-4DCE-B9F1-6AA3651A1203}" type="pres">
      <dgm:prSet presAssocID="{58000C14-561D-454C-9FCC-129E977C0C25}" presName="sibTrans" presStyleLbl="node1" presStyleIdx="0" presStyleCnt="4"/>
      <dgm:spPr/>
      <dgm:t>
        <a:bodyPr/>
        <a:lstStyle/>
        <a:p>
          <a:endParaRPr lang="zh-CN" altLang="en-US"/>
        </a:p>
      </dgm:t>
    </dgm:pt>
    <dgm:pt modelId="{DC0682C2-3A44-4E39-A7EA-01403474CAA5}" type="pres">
      <dgm:prSet presAssocID="{C30C683D-C73C-4DF4-919B-6059869F820A}" presName="dummy" presStyleCnt="0"/>
      <dgm:spPr/>
    </dgm:pt>
    <dgm:pt modelId="{B7B9A9A3-CEEA-4E5E-B43E-B0C4F27FD374}" type="pres">
      <dgm:prSet presAssocID="{C30C683D-C73C-4DF4-919B-6059869F820A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DD239-0E7C-4472-ABB0-7407D9743538}" type="pres">
      <dgm:prSet presAssocID="{8E0B8E70-B897-43AE-959E-2EF0F498BC91}" presName="sibTrans" presStyleLbl="node1" presStyleIdx="1" presStyleCnt="4"/>
      <dgm:spPr/>
      <dgm:t>
        <a:bodyPr/>
        <a:lstStyle/>
        <a:p>
          <a:endParaRPr lang="zh-CN" altLang="en-US"/>
        </a:p>
      </dgm:t>
    </dgm:pt>
    <dgm:pt modelId="{7223C02D-A160-449D-AAE5-B7233C2C783C}" type="pres">
      <dgm:prSet presAssocID="{73717DBC-B805-4A50-86FE-3F7F35A4755A}" presName="dummy" presStyleCnt="0"/>
      <dgm:spPr/>
    </dgm:pt>
    <dgm:pt modelId="{5A1FA878-1EDC-4AD2-81AC-94CC68036349}" type="pres">
      <dgm:prSet presAssocID="{73717DBC-B805-4A50-86FE-3F7F35A4755A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C8449C-26EE-46EC-B2B6-9B962F529649}" type="pres">
      <dgm:prSet presAssocID="{D625706F-0655-4326-B1A6-3C458745FB1A}" presName="sibTrans" presStyleLbl="node1" presStyleIdx="2" presStyleCnt="4"/>
      <dgm:spPr/>
      <dgm:t>
        <a:bodyPr/>
        <a:lstStyle/>
        <a:p>
          <a:endParaRPr lang="zh-CN" altLang="en-US"/>
        </a:p>
      </dgm:t>
    </dgm:pt>
    <dgm:pt modelId="{FF4578EE-AC27-4F34-95AD-BF797B9F96C9}" type="pres">
      <dgm:prSet presAssocID="{6F539337-F44A-4435-88AA-A770F81E38A0}" presName="dummy" presStyleCnt="0"/>
      <dgm:spPr/>
    </dgm:pt>
    <dgm:pt modelId="{433D70E6-5369-43D7-AEC1-22CD965F60BC}" type="pres">
      <dgm:prSet presAssocID="{6F539337-F44A-4435-88AA-A770F81E38A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3814D-D222-4E6D-A1F5-D8FE58437A4D}" type="pres">
      <dgm:prSet presAssocID="{0486548B-FB99-4F2C-B47C-E5F17B6744DA}" presName="sibTrans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7FB7105-758C-47CD-9A09-58B897561243}" type="presOf" srcId="{8E0B8E70-B897-43AE-959E-2EF0F498BC91}" destId="{71FDD239-0E7C-4472-ABB0-7407D9743538}" srcOrd="0" destOrd="0" presId="urn:microsoft.com/office/officeart/2005/8/layout/cycle1"/>
    <dgm:cxn modelId="{62D31E8E-91F2-4291-82EB-E98557F24E68}" type="presOf" srcId="{C30C683D-C73C-4DF4-919B-6059869F820A}" destId="{B7B9A9A3-CEEA-4E5E-B43E-B0C4F27FD374}" srcOrd="0" destOrd="0" presId="urn:microsoft.com/office/officeart/2005/8/layout/cycle1"/>
    <dgm:cxn modelId="{90227CCC-B727-4FA0-A10A-A85EB51D8887}" type="presOf" srcId="{58000C14-561D-454C-9FCC-129E977C0C25}" destId="{375205D0-C828-4DCE-B9F1-6AA3651A1203}" srcOrd="0" destOrd="0" presId="urn:microsoft.com/office/officeart/2005/8/layout/cycle1"/>
    <dgm:cxn modelId="{0C103215-B2B9-4A9D-A08E-8E77A928DEA7}" type="presOf" srcId="{6F539337-F44A-4435-88AA-A770F81E38A0}" destId="{433D70E6-5369-43D7-AEC1-22CD965F60BC}" srcOrd="0" destOrd="0" presId="urn:microsoft.com/office/officeart/2005/8/layout/cycle1"/>
    <dgm:cxn modelId="{F003BDF0-3A85-43E7-A9F3-8A9E2AD13C9E}" srcId="{846F6823-3148-4F91-BE9C-14F2603D624C}" destId="{6CCBA585-06AF-4B4D-8499-E954BE9A90B3}" srcOrd="0" destOrd="0" parTransId="{5EE35D6C-5B79-4C22-AE4D-1BB59F880867}" sibTransId="{58000C14-561D-454C-9FCC-129E977C0C25}"/>
    <dgm:cxn modelId="{5F899666-E851-4665-B45C-36B10439FCCA}" srcId="{846F6823-3148-4F91-BE9C-14F2603D624C}" destId="{73717DBC-B805-4A50-86FE-3F7F35A4755A}" srcOrd="2" destOrd="0" parTransId="{D4950360-A9C5-4E65-AD05-1553F0EFF2FD}" sibTransId="{D625706F-0655-4326-B1A6-3C458745FB1A}"/>
    <dgm:cxn modelId="{E126AB4C-040D-4DF7-810B-38180DC6F26C}" type="presOf" srcId="{73717DBC-B805-4A50-86FE-3F7F35A4755A}" destId="{5A1FA878-1EDC-4AD2-81AC-94CC68036349}" srcOrd="0" destOrd="0" presId="urn:microsoft.com/office/officeart/2005/8/layout/cycle1"/>
    <dgm:cxn modelId="{36A70812-637A-4F37-A361-A9AC9554F3CB}" type="presOf" srcId="{D625706F-0655-4326-B1A6-3C458745FB1A}" destId="{46C8449C-26EE-46EC-B2B6-9B962F529649}" srcOrd="0" destOrd="0" presId="urn:microsoft.com/office/officeart/2005/8/layout/cycle1"/>
    <dgm:cxn modelId="{0AF83A2F-876F-468F-A9C0-D03B4A819396}" type="presOf" srcId="{6CCBA585-06AF-4B4D-8499-E954BE9A90B3}" destId="{F403DAF8-2659-4757-B73A-FA25EB1755CF}" srcOrd="0" destOrd="0" presId="urn:microsoft.com/office/officeart/2005/8/layout/cycle1"/>
    <dgm:cxn modelId="{BA9BD8AD-0B09-4211-A32F-E006688708E1}" type="presOf" srcId="{0486548B-FB99-4F2C-B47C-E5F17B6744DA}" destId="{3D53814D-D222-4E6D-A1F5-D8FE58437A4D}" srcOrd="0" destOrd="0" presId="urn:microsoft.com/office/officeart/2005/8/layout/cycle1"/>
    <dgm:cxn modelId="{BA4F2EE2-F98B-423A-AEE3-4A81FF708BDB}" type="presOf" srcId="{846F6823-3148-4F91-BE9C-14F2603D624C}" destId="{CBEC4233-D536-4070-8FC2-96944491D57C}" srcOrd="0" destOrd="0" presId="urn:microsoft.com/office/officeart/2005/8/layout/cycle1"/>
    <dgm:cxn modelId="{25A530C8-6B07-471E-98C1-4618AB136906}" srcId="{846F6823-3148-4F91-BE9C-14F2603D624C}" destId="{C30C683D-C73C-4DF4-919B-6059869F820A}" srcOrd="1" destOrd="0" parTransId="{3E42A6F9-4B02-44FF-AB5D-BE699FAE8A9B}" sibTransId="{8E0B8E70-B897-43AE-959E-2EF0F498BC91}"/>
    <dgm:cxn modelId="{3631423F-D66A-45B7-8F75-9DBA853E3A37}" srcId="{846F6823-3148-4F91-BE9C-14F2603D624C}" destId="{6F539337-F44A-4435-88AA-A770F81E38A0}" srcOrd="3" destOrd="0" parTransId="{E69EB644-9570-439C-BD81-724212FF00B2}" sibTransId="{0486548B-FB99-4F2C-B47C-E5F17B6744DA}"/>
    <dgm:cxn modelId="{60EB9B5F-6E96-4AC7-BA6A-645C9189328A}" type="presParOf" srcId="{CBEC4233-D536-4070-8FC2-96944491D57C}" destId="{43A7CA16-3D7B-4F5B-B473-FAB7CF178673}" srcOrd="0" destOrd="0" presId="urn:microsoft.com/office/officeart/2005/8/layout/cycle1"/>
    <dgm:cxn modelId="{31AAA89A-DCEC-4E75-93D2-1D90DBFD017A}" type="presParOf" srcId="{CBEC4233-D536-4070-8FC2-96944491D57C}" destId="{F403DAF8-2659-4757-B73A-FA25EB1755CF}" srcOrd="1" destOrd="0" presId="urn:microsoft.com/office/officeart/2005/8/layout/cycle1"/>
    <dgm:cxn modelId="{7E8E09A7-277C-47EF-A0EA-31549E252428}" type="presParOf" srcId="{CBEC4233-D536-4070-8FC2-96944491D57C}" destId="{375205D0-C828-4DCE-B9F1-6AA3651A1203}" srcOrd="2" destOrd="0" presId="urn:microsoft.com/office/officeart/2005/8/layout/cycle1"/>
    <dgm:cxn modelId="{3E81CE93-E309-4220-B1C9-75CA698AE943}" type="presParOf" srcId="{CBEC4233-D536-4070-8FC2-96944491D57C}" destId="{DC0682C2-3A44-4E39-A7EA-01403474CAA5}" srcOrd="3" destOrd="0" presId="urn:microsoft.com/office/officeart/2005/8/layout/cycle1"/>
    <dgm:cxn modelId="{79F9248F-8E52-468F-9DD7-71FDF435EB90}" type="presParOf" srcId="{CBEC4233-D536-4070-8FC2-96944491D57C}" destId="{B7B9A9A3-CEEA-4E5E-B43E-B0C4F27FD374}" srcOrd="4" destOrd="0" presId="urn:microsoft.com/office/officeart/2005/8/layout/cycle1"/>
    <dgm:cxn modelId="{86002B06-A96F-44F1-889E-80884E3CF1E6}" type="presParOf" srcId="{CBEC4233-D536-4070-8FC2-96944491D57C}" destId="{71FDD239-0E7C-4472-ABB0-7407D9743538}" srcOrd="5" destOrd="0" presId="urn:microsoft.com/office/officeart/2005/8/layout/cycle1"/>
    <dgm:cxn modelId="{6C53EC6D-E768-48C3-8B78-7B11A3336526}" type="presParOf" srcId="{CBEC4233-D536-4070-8FC2-96944491D57C}" destId="{7223C02D-A160-449D-AAE5-B7233C2C783C}" srcOrd="6" destOrd="0" presId="urn:microsoft.com/office/officeart/2005/8/layout/cycle1"/>
    <dgm:cxn modelId="{ED65B904-4393-4A4F-AD5A-68EB201ECDEA}" type="presParOf" srcId="{CBEC4233-D536-4070-8FC2-96944491D57C}" destId="{5A1FA878-1EDC-4AD2-81AC-94CC68036349}" srcOrd="7" destOrd="0" presId="urn:microsoft.com/office/officeart/2005/8/layout/cycle1"/>
    <dgm:cxn modelId="{425A81A1-C44E-4D43-9719-E33ED37DC7DA}" type="presParOf" srcId="{CBEC4233-D536-4070-8FC2-96944491D57C}" destId="{46C8449C-26EE-46EC-B2B6-9B962F529649}" srcOrd="8" destOrd="0" presId="urn:microsoft.com/office/officeart/2005/8/layout/cycle1"/>
    <dgm:cxn modelId="{B8336BD2-1666-49AA-B161-8ED0B94BEE12}" type="presParOf" srcId="{CBEC4233-D536-4070-8FC2-96944491D57C}" destId="{FF4578EE-AC27-4F34-95AD-BF797B9F96C9}" srcOrd="9" destOrd="0" presId="urn:microsoft.com/office/officeart/2005/8/layout/cycle1"/>
    <dgm:cxn modelId="{1897086D-FFFF-40C5-B78D-C47B752BF5E4}" type="presParOf" srcId="{CBEC4233-D536-4070-8FC2-96944491D57C}" destId="{433D70E6-5369-43D7-AEC1-22CD965F60BC}" srcOrd="10" destOrd="0" presId="urn:microsoft.com/office/officeart/2005/8/layout/cycle1"/>
    <dgm:cxn modelId="{95DDD00D-9C8B-49CA-B057-3502196D83C7}" type="presParOf" srcId="{CBEC4233-D536-4070-8FC2-96944491D57C}" destId="{3D53814D-D222-4E6D-A1F5-D8FE58437A4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0263D0-3FEE-468B-9B1E-6640A1C78226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B07C4FD-665C-4154-9601-2A3D87176751}">
      <dgm:prSet phldrT="[文本]"/>
      <dgm:spPr/>
      <dgm:t>
        <a:bodyPr/>
        <a:lstStyle/>
        <a:p>
          <a:r>
            <a:rPr lang="en-US" b="1" dirty="0" smtClean="0"/>
            <a:t>Scenario 1</a:t>
          </a:r>
          <a:endParaRPr lang="zh-CN" altLang="en-US" b="1" dirty="0"/>
        </a:p>
      </dgm:t>
    </dgm:pt>
    <dgm:pt modelId="{F05354A2-5A91-4D47-B0CA-D29336302597}" type="par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48F908CC-02E1-47E4-B955-D67CDB6DE77E}" type="sib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85C18184-C23B-4A09-AEA3-5DF7E8F1F515}">
      <dgm:prSet phldrT="[文本]"/>
      <dgm:spPr/>
      <dgm:t>
        <a:bodyPr/>
        <a:lstStyle/>
        <a:p>
          <a:r>
            <a:rPr lang="en-US" altLang="zh-CN" b="1" dirty="0" smtClean="0"/>
            <a:t>Level 1</a:t>
          </a:r>
          <a:endParaRPr lang="zh-CN" altLang="en-US" b="1" dirty="0"/>
        </a:p>
      </dgm:t>
    </dgm:pt>
    <dgm:pt modelId="{3CC392AB-917A-47F2-BE51-4851E7422742}" type="par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7F26509D-BB2F-4212-9E15-CB5A1026E7FA}" type="sib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2FA42356-921A-45D7-8511-9456F308D1C2}">
      <dgm:prSet phldrT="[文本]"/>
      <dgm:spPr/>
      <dgm:t>
        <a:bodyPr/>
        <a:lstStyle/>
        <a:p>
          <a:r>
            <a:rPr lang="en-US" altLang="zh-CN" b="1" dirty="0" smtClean="0"/>
            <a:t>Level 2</a:t>
          </a:r>
          <a:endParaRPr lang="zh-CN" altLang="en-US" b="1" dirty="0"/>
        </a:p>
      </dgm:t>
    </dgm:pt>
    <dgm:pt modelId="{129BAC50-E8E5-498B-9D06-18354A99934C}" type="parTrans" cxnId="{AE8FF572-97B8-4244-8958-0409B76239CC}">
      <dgm:prSet/>
      <dgm:spPr/>
      <dgm:t>
        <a:bodyPr/>
        <a:lstStyle/>
        <a:p>
          <a:endParaRPr lang="zh-CN" altLang="en-US" b="1"/>
        </a:p>
      </dgm:t>
    </dgm:pt>
    <dgm:pt modelId="{3FFB86B7-D39A-41A4-8BD6-3350B7ECEF40}" type="sibTrans" cxnId="{AE8FF572-97B8-4244-8958-0409B76239CC}">
      <dgm:prSet/>
      <dgm:spPr/>
      <dgm:t>
        <a:bodyPr/>
        <a:lstStyle/>
        <a:p>
          <a:endParaRPr lang="zh-CN" altLang="en-US" b="1"/>
        </a:p>
      </dgm:t>
    </dgm:pt>
    <dgm:pt modelId="{B2FA5BF6-70FC-4F84-90A8-5AA61A8344BA}">
      <dgm:prSet phldrT="[文本]"/>
      <dgm:spPr/>
      <dgm:t>
        <a:bodyPr/>
        <a:lstStyle/>
        <a:p>
          <a:r>
            <a:rPr lang="en-US" b="1" dirty="0" smtClean="0"/>
            <a:t>Scenario 2</a:t>
          </a:r>
          <a:endParaRPr lang="zh-CN" altLang="en-US" b="1" dirty="0"/>
        </a:p>
      </dgm:t>
    </dgm:pt>
    <dgm:pt modelId="{4E0632DD-F93C-4844-B411-00A66DA097A7}" type="par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1AB7E750-2C62-4DA6-ADCE-B2D4AE41CACA}" type="sib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76527223-5BCB-4C64-A22D-87C6DD9AF027}">
      <dgm:prSet phldrT="[文本]"/>
      <dgm:spPr/>
      <dgm:t>
        <a:bodyPr/>
        <a:lstStyle/>
        <a:p>
          <a:r>
            <a:rPr lang="en-US" altLang="zh-CN" b="1" dirty="0" smtClean="0"/>
            <a:t>Level 3</a:t>
          </a:r>
          <a:endParaRPr lang="zh-CN" altLang="en-US" b="1" dirty="0"/>
        </a:p>
      </dgm:t>
    </dgm:pt>
    <dgm:pt modelId="{079AE40E-6D3F-48FB-B7FD-A2F85E3D8AAB}" type="par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6DE513D6-FF26-436C-929E-DF95743B0390}" type="sib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402C24DB-190A-44A1-8EAC-5AA5666258CF}">
      <dgm:prSet phldrT="[文本]"/>
      <dgm:spPr/>
      <dgm:t>
        <a:bodyPr/>
        <a:lstStyle/>
        <a:p>
          <a:r>
            <a:rPr lang="en-US" altLang="zh-CN" b="1" dirty="0" smtClean="0"/>
            <a:t>Level 4</a:t>
          </a:r>
          <a:endParaRPr lang="zh-CN" altLang="en-US" b="1" dirty="0"/>
        </a:p>
      </dgm:t>
    </dgm:pt>
    <dgm:pt modelId="{99EB0CDE-3218-44DD-805E-AA3B36240105}" type="parTrans" cxnId="{71F397CB-4741-4163-B494-31E63D6BA780}">
      <dgm:prSet/>
      <dgm:spPr/>
      <dgm:t>
        <a:bodyPr/>
        <a:lstStyle/>
        <a:p>
          <a:endParaRPr lang="zh-CN" altLang="en-US" b="1"/>
        </a:p>
      </dgm:t>
    </dgm:pt>
    <dgm:pt modelId="{54A83A68-99B8-4F94-85CE-8A64CB95718C}" type="sibTrans" cxnId="{71F397CB-4741-4163-B494-31E63D6BA780}">
      <dgm:prSet/>
      <dgm:spPr/>
      <dgm:t>
        <a:bodyPr/>
        <a:lstStyle/>
        <a:p>
          <a:endParaRPr lang="zh-CN" altLang="en-US" b="1"/>
        </a:p>
      </dgm:t>
    </dgm:pt>
    <dgm:pt modelId="{FF3BD2FF-F3AE-4DF0-B9F5-3FE5673406B2}">
      <dgm:prSet phldrT="[文本]"/>
      <dgm:spPr/>
      <dgm:t>
        <a:bodyPr/>
        <a:lstStyle/>
        <a:p>
          <a:r>
            <a:rPr lang="en-US" b="1" dirty="0" smtClean="0"/>
            <a:t>Scenario 3</a:t>
          </a:r>
          <a:endParaRPr lang="zh-CN" altLang="en-US" b="1" dirty="0"/>
        </a:p>
      </dgm:t>
    </dgm:pt>
    <dgm:pt modelId="{8E0EE72A-DDC9-499E-9832-9FEB30059130}" type="par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82EAB661-2D07-4912-AFF0-5B4B1993D1F7}" type="sib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33923F14-1553-4298-8392-30AFD8020F66}">
      <dgm:prSet phldrT="[文本]"/>
      <dgm:spPr/>
      <dgm:t>
        <a:bodyPr/>
        <a:lstStyle/>
        <a:p>
          <a:r>
            <a:rPr lang="en-US" altLang="zh-CN" b="1" dirty="0" smtClean="0"/>
            <a:t>Level 5</a:t>
          </a:r>
          <a:endParaRPr lang="zh-CN" altLang="en-US" b="1" dirty="0"/>
        </a:p>
      </dgm:t>
    </dgm:pt>
    <dgm:pt modelId="{1D16CC42-279F-42EA-821C-8389B881FEE3}" type="par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14DB658E-9E2C-4212-9AD9-8978DF42D0D8}" type="sib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6A502FD9-CFA4-4529-9AC0-29EB2182295D}" type="pres">
      <dgm:prSet presAssocID="{840263D0-3FEE-468B-9B1E-6640A1C7822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E9D535-B7C3-4F98-BD13-1A734E2562B7}" type="pres">
      <dgm:prSet presAssocID="{840263D0-3FEE-468B-9B1E-6640A1C78226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D89CD4EB-1620-4688-B999-7FD5A5B4C10F}" type="pres">
      <dgm:prSet presAssocID="{840263D0-3FEE-468B-9B1E-6640A1C78226}" presName="dummy1a" presStyleCnt="0"/>
      <dgm:spPr/>
    </dgm:pt>
    <dgm:pt modelId="{213F8C22-21F9-4F04-A9BA-E0D8DCFF047A}" type="pres">
      <dgm:prSet presAssocID="{840263D0-3FEE-468B-9B1E-6640A1C78226}" presName="dummy1b" presStyleCnt="0"/>
      <dgm:spPr/>
    </dgm:pt>
    <dgm:pt modelId="{E9FC678D-C9FC-4211-9383-24E48773ECA0}" type="pres">
      <dgm:prSet presAssocID="{840263D0-3FEE-468B-9B1E-6640A1C7822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463C8-B1AF-4B4C-AB31-294B1F4C689C}" type="pres">
      <dgm:prSet presAssocID="{840263D0-3FEE-468B-9B1E-6640A1C78226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3CCED2F0-6C55-45F2-BB32-FED95DA6063F}" type="pres">
      <dgm:prSet presAssocID="{840263D0-3FEE-468B-9B1E-6640A1C78226}" presName="dummy2a" presStyleCnt="0"/>
      <dgm:spPr/>
    </dgm:pt>
    <dgm:pt modelId="{253F69E0-2B9C-4DFE-8128-464EA3CA01D2}" type="pres">
      <dgm:prSet presAssocID="{840263D0-3FEE-468B-9B1E-6640A1C78226}" presName="dummy2b" presStyleCnt="0"/>
      <dgm:spPr/>
    </dgm:pt>
    <dgm:pt modelId="{F2BFE352-4605-4B48-A3B8-4B198525503B}" type="pres">
      <dgm:prSet presAssocID="{840263D0-3FEE-468B-9B1E-6640A1C7822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A1DE63-98DD-4540-8196-331279B6BC99}" type="pres">
      <dgm:prSet presAssocID="{840263D0-3FEE-468B-9B1E-6640A1C78226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533CDAD3-60A8-40B6-B085-EB824E0E24F3}" type="pres">
      <dgm:prSet presAssocID="{840263D0-3FEE-468B-9B1E-6640A1C78226}" presName="dummy3a" presStyleCnt="0"/>
      <dgm:spPr/>
    </dgm:pt>
    <dgm:pt modelId="{AC8FFF9B-BC80-45E4-B713-450A0424A7CD}" type="pres">
      <dgm:prSet presAssocID="{840263D0-3FEE-468B-9B1E-6640A1C78226}" presName="dummy3b" presStyleCnt="0"/>
      <dgm:spPr/>
    </dgm:pt>
    <dgm:pt modelId="{2CA460F6-2034-400E-B93F-B0E31EFE5894}" type="pres">
      <dgm:prSet presAssocID="{840263D0-3FEE-468B-9B1E-6640A1C7822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A840B9-E1A3-497B-B903-B42F31CBA85B}" type="pres">
      <dgm:prSet presAssocID="{48F908CC-02E1-47E4-B955-D67CDB6DE77E}" presName="arrowWedge1" presStyleLbl="fgSibTrans2D1" presStyleIdx="0" presStyleCnt="3"/>
      <dgm:spPr/>
    </dgm:pt>
    <dgm:pt modelId="{9625056C-9E59-40BD-AA5E-19A97F1D9076}" type="pres">
      <dgm:prSet presAssocID="{1AB7E750-2C62-4DA6-ADCE-B2D4AE41CACA}" presName="arrowWedge2" presStyleLbl="fgSibTrans2D1" presStyleIdx="1" presStyleCnt="3"/>
      <dgm:spPr/>
    </dgm:pt>
    <dgm:pt modelId="{B3E506DF-58B4-4C55-8FDD-A18DE202BC87}" type="pres">
      <dgm:prSet presAssocID="{82EAB661-2D07-4912-AFF0-5B4B1993D1F7}" presName="arrowWedge3" presStyleLbl="fgSibTrans2D1" presStyleIdx="2" presStyleCnt="3"/>
      <dgm:spPr/>
    </dgm:pt>
  </dgm:ptLst>
  <dgm:cxnLst>
    <dgm:cxn modelId="{FC8FFDCC-A9B7-49D6-BF95-4AA4667E432B}" type="presOf" srcId="{76527223-5BCB-4C64-A22D-87C6DD9AF027}" destId="{8D3463C8-B1AF-4B4C-AB31-294B1F4C689C}" srcOrd="0" destOrd="1" presId="urn:microsoft.com/office/officeart/2005/8/layout/cycle8"/>
    <dgm:cxn modelId="{4E27ED08-6829-4D0B-819D-11F991F8CDA9}" type="presOf" srcId="{0B07C4FD-665C-4154-9601-2A3D87176751}" destId="{8FE9D535-B7C3-4F98-BD13-1A734E2562B7}" srcOrd="0" destOrd="0" presId="urn:microsoft.com/office/officeart/2005/8/layout/cycle8"/>
    <dgm:cxn modelId="{442EF85F-2B4B-4BDA-9305-9DF528E73D7B}" type="presOf" srcId="{85C18184-C23B-4A09-AEA3-5DF7E8F1F515}" destId="{E9FC678D-C9FC-4211-9383-24E48773ECA0}" srcOrd="1" destOrd="1" presId="urn:microsoft.com/office/officeart/2005/8/layout/cycle8"/>
    <dgm:cxn modelId="{EDDDCD8A-DC78-4AAA-8BB8-F20BC71EC90F}" type="presOf" srcId="{33923F14-1553-4298-8392-30AFD8020F66}" destId="{2CA460F6-2034-400E-B93F-B0E31EFE5894}" srcOrd="1" destOrd="1" presId="urn:microsoft.com/office/officeart/2005/8/layout/cycle8"/>
    <dgm:cxn modelId="{AC34EE11-45EB-43A0-8B28-9B528781F5C8}" type="presOf" srcId="{76527223-5BCB-4C64-A22D-87C6DD9AF027}" destId="{F2BFE352-4605-4B48-A3B8-4B198525503B}" srcOrd="1" destOrd="1" presId="urn:microsoft.com/office/officeart/2005/8/layout/cycle8"/>
    <dgm:cxn modelId="{0060FB94-4BCC-4FB2-BFF9-3183E0098567}" type="presOf" srcId="{2FA42356-921A-45D7-8511-9456F308D1C2}" destId="{8FE9D535-B7C3-4F98-BD13-1A734E2562B7}" srcOrd="0" destOrd="2" presId="urn:microsoft.com/office/officeart/2005/8/layout/cycle8"/>
    <dgm:cxn modelId="{315EECE5-B025-46E8-8712-C0262481E1D3}" type="presOf" srcId="{0B07C4FD-665C-4154-9601-2A3D87176751}" destId="{E9FC678D-C9FC-4211-9383-24E48773ECA0}" srcOrd="1" destOrd="0" presId="urn:microsoft.com/office/officeart/2005/8/layout/cycle8"/>
    <dgm:cxn modelId="{AE8FF572-97B8-4244-8958-0409B76239CC}" srcId="{0B07C4FD-665C-4154-9601-2A3D87176751}" destId="{2FA42356-921A-45D7-8511-9456F308D1C2}" srcOrd="1" destOrd="0" parTransId="{129BAC50-E8E5-498B-9D06-18354A99934C}" sibTransId="{3FFB86B7-D39A-41A4-8BD6-3350B7ECEF40}"/>
    <dgm:cxn modelId="{36974DD8-490A-4D1F-B763-F95399CB0B2A}" type="presOf" srcId="{402C24DB-190A-44A1-8EAC-5AA5666258CF}" destId="{F2BFE352-4605-4B48-A3B8-4B198525503B}" srcOrd="1" destOrd="2" presId="urn:microsoft.com/office/officeart/2005/8/layout/cycle8"/>
    <dgm:cxn modelId="{CB4D96A0-F799-4BA8-9018-209AEAE73023}" type="presOf" srcId="{33923F14-1553-4298-8392-30AFD8020F66}" destId="{7BA1DE63-98DD-4540-8196-331279B6BC99}" srcOrd="0" destOrd="1" presId="urn:microsoft.com/office/officeart/2005/8/layout/cycle8"/>
    <dgm:cxn modelId="{1CD9F19C-1D74-4EF8-A4A3-75AABEE3704A}" srcId="{B2FA5BF6-70FC-4F84-90A8-5AA61A8344BA}" destId="{76527223-5BCB-4C64-A22D-87C6DD9AF027}" srcOrd="0" destOrd="0" parTransId="{079AE40E-6D3F-48FB-B7FD-A2F85E3D8AAB}" sibTransId="{6DE513D6-FF26-436C-929E-DF95743B0390}"/>
    <dgm:cxn modelId="{1213BD16-4B9B-4803-89B8-B4B8A5910B35}" type="presOf" srcId="{FF3BD2FF-F3AE-4DF0-B9F5-3FE5673406B2}" destId="{2CA460F6-2034-400E-B93F-B0E31EFE5894}" srcOrd="1" destOrd="0" presId="urn:microsoft.com/office/officeart/2005/8/layout/cycle8"/>
    <dgm:cxn modelId="{7CDDA95C-A000-4DDD-AA01-AA72A42FE53A}" srcId="{840263D0-3FEE-468B-9B1E-6640A1C78226}" destId="{B2FA5BF6-70FC-4F84-90A8-5AA61A8344BA}" srcOrd="1" destOrd="0" parTransId="{4E0632DD-F93C-4844-B411-00A66DA097A7}" sibTransId="{1AB7E750-2C62-4DA6-ADCE-B2D4AE41CACA}"/>
    <dgm:cxn modelId="{7F1FA326-DF7F-4FEC-8BE0-E1A6EB4BA131}" type="presOf" srcId="{85C18184-C23B-4A09-AEA3-5DF7E8F1F515}" destId="{8FE9D535-B7C3-4F98-BD13-1A734E2562B7}" srcOrd="0" destOrd="1" presId="urn:microsoft.com/office/officeart/2005/8/layout/cycle8"/>
    <dgm:cxn modelId="{6635B012-9140-4447-A057-79F495CFFF60}" type="presOf" srcId="{B2FA5BF6-70FC-4F84-90A8-5AA61A8344BA}" destId="{F2BFE352-4605-4B48-A3B8-4B198525503B}" srcOrd="1" destOrd="0" presId="urn:microsoft.com/office/officeart/2005/8/layout/cycle8"/>
    <dgm:cxn modelId="{5F22D5F1-1205-4A19-93B5-03B6E9C4CE54}" srcId="{0B07C4FD-665C-4154-9601-2A3D87176751}" destId="{85C18184-C23B-4A09-AEA3-5DF7E8F1F515}" srcOrd="0" destOrd="0" parTransId="{3CC392AB-917A-47F2-BE51-4851E7422742}" sibTransId="{7F26509D-BB2F-4212-9E15-CB5A1026E7FA}"/>
    <dgm:cxn modelId="{A02E66D8-7CB7-4880-9919-6BFDAA2CECBD}" srcId="{840263D0-3FEE-468B-9B1E-6640A1C78226}" destId="{FF3BD2FF-F3AE-4DF0-B9F5-3FE5673406B2}" srcOrd="2" destOrd="0" parTransId="{8E0EE72A-DDC9-499E-9832-9FEB30059130}" sibTransId="{82EAB661-2D07-4912-AFF0-5B4B1993D1F7}"/>
    <dgm:cxn modelId="{8586BCF4-1782-464B-B9AD-C4FF54CB4076}" type="presOf" srcId="{402C24DB-190A-44A1-8EAC-5AA5666258CF}" destId="{8D3463C8-B1AF-4B4C-AB31-294B1F4C689C}" srcOrd="0" destOrd="2" presId="urn:microsoft.com/office/officeart/2005/8/layout/cycle8"/>
    <dgm:cxn modelId="{60C680A6-91F1-4308-A8B9-2F06FD57A540}" type="presOf" srcId="{2FA42356-921A-45D7-8511-9456F308D1C2}" destId="{E9FC678D-C9FC-4211-9383-24E48773ECA0}" srcOrd="1" destOrd="2" presId="urn:microsoft.com/office/officeart/2005/8/layout/cycle8"/>
    <dgm:cxn modelId="{B8B43A2B-9418-4E1F-994E-23A187CAA270}" type="presOf" srcId="{840263D0-3FEE-468B-9B1E-6640A1C78226}" destId="{6A502FD9-CFA4-4529-9AC0-29EB2182295D}" srcOrd="0" destOrd="0" presId="urn:microsoft.com/office/officeart/2005/8/layout/cycle8"/>
    <dgm:cxn modelId="{DF3A0A03-8910-4B36-B7E7-EF4DF45A4ADF}" type="presOf" srcId="{B2FA5BF6-70FC-4F84-90A8-5AA61A8344BA}" destId="{8D3463C8-B1AF-4B4C-AB31-294B1F4C689C}" srcOrd="0" destOrd="0" presId="urn:microsoft.com/office/officeart/2005/8/layout/cycle8"/>
    <dgm:cxn modelId="{4D8DAE74-E077-4180-AD5D-C217BBD0562A}" srcId="{FF3BD2FF-F3AE-4DF0-B9F5-3FE5673406B2}" destId="{33923F14-1553-4298-8392-30AFD8020F66}" srcOrd="0" destOrd="0" parTransId="{1D16CC42-279F-42EA-821C-8389B881FEE3}" sibTransId="{14DB658E-9E2C-4212-9AD9-8978DF42D0D8}"/>
    <dgm:cxn modelId="{71F397CB-4741-4163-B494-31E63D6BA780}" srcId="{B2FA5BF6-70FC-4F84-90A8-5AA61A8344BA}" destId="{402C24DB-190A-44A1-8EAC-5AA5666258CF}" srcOrd="1" destOrd="0" parTransId="{99EB0CDE-3218-44DD-805E-AA3B36240105}" sibTransId="{54A83A68-99B8-4F94-85CE-8A64CB95718C}"/>
    <dgm:cxn modelId="{6F279BC2-DD01-48BC-ABB9-FBD5F77C4274}" type="presOf" srcId="{FF3BD2FF-F3AE-4DF0-B9F5-3FE5673406B2}" destId="{7BA1DE63-98DD-4540-8196-331279B6BC99}" srcOrd="0" destOrd="0" presId="urn:microsoft.com/office/officeart/2005/8/layout/cycle8"/>
    <dgm:cxn modelId="{F99D4F05-3F2F-49F3-A60B-17D617B6CA06}" srcId="{840263D0-3FEE-468B-9B1E-6640A1C78226}" destId="{0B07C4FD-665C-4154-9601-2A3D87176751}" srcOrd="0" destOrd="0" parTransId="{F05354A2-5A91-4D47-B0CA-D29336302597}" sibTransId="{48F908CC-02E1-47E4-B955-D67CDB6DE77E}"/>
    <dgm:cxn modelId="{D7F9A929-CC32-4B84-A13D-FEAAFE79C7B3}" type="presParOf" srcId="{6A502FD9-CFA4-4529-9AC0-29EB2182295D}" destId="{8FE9D535-B7C3-4F98-BD13-1A734E2562B7}" srcOrd="0" destOrd="0" presId="urn:microsoft.com/office/officeart/2005/8/layout/cycle8"/>
    <dgm:cxn modelId="{85656798-40AD-4EB2-ADAB-7F48CDE67F74}" type="presParOf" srcId="{6A502FD9-CFA4-4529-9AC0-29EB2182295D}" destId="{D89CD4EB-1620-4688-B999-7FD5A5B4C10F}" srcOrd="1" destOrd="0" presId="urn:microsoft.com/office/officeart/2005/8/layout/cycle8"/>
    <dgm:cxn modelId="{BEF56242-0218-4710-859E-4124DC383861}" type="presParOf" srcId="{6A502FD9-CFA4-4529-9AC0-29EB2182295D}" destId="{213F8C22-21F9-4F04-A9BA-E0D8DCFF047A}" srcOrd="2" destOrd="0" presId="urn:microsoft.com/office/officeart/2005/8/layout/cycle8"/>
    <dgm:cxn modelId="{3B22A9DF-59C2-47AF-BC51-096864551294}" type="presParOf" srcId="{6A502FD9-CFA4-4529-9AC0-29EB2182295D}" destId="{E9FC678D-C9FC-4211-9383-24E48773ECA0}" srcOrd="3" destOrd="0" presId="urn:microsoft.com/office/officeart/2005/8/layout/cycle8"/>
    <dgm:cxn modelId="{61C74939-A495-43F3-9116-0EEFB49AD915}" type="presParOf" srcId="{6A502FD9-CFA4-4529-9AC0-29EB2182295D}" destId="{8D3463C8-B1AF-4B4C-AB31-294B1F4C689C}" srcOrd="4" destOrd="0" presId="urn:microsoft.com/office/officeart/2005/8/layout/cycle8"/>
    <dgm:cxn modelId="{EF57E414-E410-440A-A408-9B265B71FA61}" type="presParOf" srcId="{6A502FD9-CFA4-4529-9AC0-29EB2182295D}" destId="{3CCED2F0-6C55-45F2-BB32-FED95DA6063F}" srcOrd="5" destOrd="0" presId="urn:microsoft.com/office/officeart/2005/8/layout/cycle8"/>
    <dgm:cxn modelId="{1BE0BBAC-6392-4760-8946-56F8AA220B03}" type="presParOf" srcId="{6A502FD9-CFA4-4529-9AC0-29EB2182295D}" destId="{253F69E0-2B9C-4DFE-8128-464EA3CA01D2}" srcOrd="6" destOrd="0" presId="urn:microsoft.com/office/officeart/2005/8/layout/cycle8"/>
    <dgm:cxn modelId="{5E729533-9828-4A1C-9FC0-4507E134570F}" type="presParOf" srcId="{6A502FD9-CFA4-4529-9AC0-29EB2182295D}" destId="{F2BFE352-4605-4B48-A3B8-4B198525503B}" srcOrd="7" destOrd="0" presId="urn:microsoft.com/office/officeart/2005/8/layout/cycle8"/>
    <dgm:cxn modelId="{5D99574F-67B4-4044-B69A-812277D818A3}" type="presParOf" srcId="{6A502FD9-CFA4-4529-9AC0-29EB2182295D}" destId="{7BA1DE63-98DD-4540-8196-331279B6BC99}" srcOrd="8" destOrd="0" presId="urn:microsoft.com/office/officeart/2005/8/layout/cycle8"/>
    <dgm:cxn modelId="{6BCAE702-2A8B-4DE5-913C-1A4F596F55DB}" type="presParOf" srcId="{6A502FD9-CFA4-4529-9AC0-29EB2182295D}" destId="{533CDAD3-60A8-40B6-B085-EB824E0E24F3}" srcOrd="9" destOrd="0" presId="urn:microsoft.com/office/officeart/2005/8/layout/cycle8"/>
    <dgm:cxn modelId="{C7A0BF0C-7CF7-48B3-8940-C08E367E20A6}" type="presParOf" srcId="{6A502FD9-CFA4-4529-9AC0-29EB2182295D}" destId="{AC8FFF9B-BC80-45E4-B713-450A0424A7CD}" srcOrd="10" destOrd="0" presId="urn:microsoft.com/office/officeart/2005/8/layout/cycle8"/>
    <dgm:cxn modelId="{A1AB78CE-38CC-4EF1-8EF1-92A9BB0B8942}" type="presParOf" srcId="{6A502FD9-CFA4-4529-9AC0-29EB2182295D}" destId="{2CA460F6-2034-400E-B93F-B0E31EFE5894}" srcOrd="11" destOrd="0" presId="urn:microsoft.com/office/officeart/2005/8/layout/cycle8"/>
    <dgm:cxn modelId="{E3962CD9-53F5-4871-B764-9FFF8D830342}" type="presParOf" srcId="{6A502FD9-CFA4-4529-9AC0-29EB2182295D}" destId="{F4A840B9-E1A3-497B-B903-B42F31CBA85B}" srcOrd="12" destOrd="0" presId="urn:microsoft.com/office/officeart/2005/8/layout/cycle8"/>
    <dgm:cxn modelId="{1F287B3C-BE6A-48AC-AAF9-67A50D92DBF3}" type="presParOf" srcId="{6A502FD9-CFA4-4529-9AC0-29EB2182295D}" destId="{9625056C-9E59-40BD-AA5E-19A97F1D9076}" srcOrd="13" destOrd="0" presId="urn:microsoft.com/office/officeart/2005/8/layout/cycle8"/>
    <dgm:cxn modelId="{7A5008D1-14AE-4223-AC12-63AB758F4FC6}" type="presParOf" srcId="{6A502FD9-CFA4-4529-9AC0-29EB2182295D}" destId="{B3E506DF-58B4-4C55-8FDD-A18DE202BC8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0263D0-3FEE-468B-9B1E-6640A1C7822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B07C4FD-665C-4154-9601-2A3D87176751}">
      <dgm:prSet phldrT="[文本]"/>
      <dgm:spPr/>
      <dgm:t>
        <a:bodyPr/>
        <a:lstStyle/>
        <a:p>
          <a:r>
            <a:rPr lang="en-US" b="1" dirty="0" smtClean="0"/>
            <a:t>Armor activated</a:t>
          </a:r>
          <a:endParaRPr lang="zh-CN" altLang="en-US" b="1" dirty="0"/>
        </a:p>
      </dgm:t>
    </dgm:pt>
    <dgm:pt modelId="{F05354A2-5A91-4D47-B0CA-D29336302597}" type="par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48F908CC-02E1-47E4-B955-D67CDB6DE77E}" type="sibTrans" cxnId="{F99D4F05-3F2F-49F3-A60B-17D617B6CA06}">
      <dgm:prSet/>
      <dgm:spPr/>
      <dgm:t>
        <a:bodyPr/>
        <a:lstStyle/>
        <a:p>
          <a:endParaRPr lang="zh-CN" altLang="en-US" b="1"/>
        </a:p>
      </dgm:t>
    </dgm:pt>
    <dgm:pt modelId="{85C18184-C23B-4A09-AEA3-5DF7E8F1F515}">
      <dgm:prSet phldrT="[文本]"/>
      <dgm:spPr/>
      <dgm:t>
        <a:bodyPr/>
        <a:lstStyle/>
        <a:p>
          <a:r>
            <a:rPr lang="en-US" b="1" dirty="0" smtClean="0"/>
            <a:t>Exclude 2, 3, 4, 5, 6, 7</a:t>
          </a:r>
          <a:endParaRPr lang="zh-CN" altLang="en-US" b="1" dirty="0"/>
        </a:p>
      </dgm:t>
    </dgm:pt>
    <dgm:pt modelId="{3CC392AB-917A-47F2-BE51-4851E7422742}" type="par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7F26509D-BB2F-4212-9E15-CB5A1026E7FA}" type="sibTrans" cxnId="{5F22D5F1-1205-4A19-93B5-03B6E9C4CE54}">
      <dgm:prSet/>
      <dgm:spPr/>
      <dgm:t>
        <a:bodyPr/>
        <a:lstStyle/>
        <a:p>
          <a:endParaRPr lang="zh-CN" altLang="en-US" b="1"/>
        </a:p>
      </dgm:t>
    </dgm:pt>
    <dgm:pt modelId="{B2FA5BF6-70FC-4F84-90A8-5AA61A8344BA}">
      <dgm:prSet phldrT="[文本]"/>
      <dgm:spPr/>
      <dgm:t>
        <a:bodyPr/>
        <a:lstStyle/>
        <a:p>
          <a:r>
            <a:rPr lang="en-US" b="1" dirty="0" smtClean="0"/>
            <a:t>Armor cooldown</a:t>
          </a:r>
          <a:endParaRPr lang="zh-CN" altLang="en-US" b="1" dirty="0"/>
        </a:p>
      </dgm:t>
    </dgm:pt>
    <dgm:pt modelId="{4E0632DD-F93C-4844-B411-00A66DA097A7}" type="par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1AB7E750-2C62-4DA6-ADCE-B2D4AE41CACA}" type="sibTrans" cxnId="{7CDDA95C-A000-4DDD-AA01-AA72A42FE53A}">
      <dgm:prSet/>
      <dgm:spPr/>
      <dgm:t>
        <a:bodyPr/>
        <a:lstStyle/>
        <a:p>
          <a:endParaRPr lang="zh-CN" altLang="en-US" b="1"/>
        </a:p>
      </dgm:t>
    </dgm:pt>
    <dgm:pt modelId="{76527223-5BCB-4C64-A22D-87C6DD9AF027}">
      <dgm:prSet phldrT="[文本]"/>
      <dgm:spPr/>
      <dgm:t>
        <a:bodyPr/>
        <a:lstStyle/>
        <a:p>
          <a:r>
            <a:rPr lang="en-US" b="1" dirty="0" smtClean="0"/>
            <a:t>Exclude 4, 7</a:t>
          </a:r>
          <a:endParaRPr lang="zh-CN" altLang="en-US" b="1" dirty="0"/>
        </a:p>
      </dgm:t>
    </dgm:pt>
    <dgm:pt modelId="{079AE40E-6D3F-48FB-B7FD-A2F85E3D8AAB}" type="par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6DE513D6-FF26-436C-929E-DF95743B0390}" type="sibTrans" cxnId="{1CD9F19C-1D74-4EF8-A4A3-75AABEE3704A}">
      <dgm:prSet/>
      <dgm:spPr/>
      <dgm:t>
        <a:bodyPr/>
        <a:lstStyle/>
        <a:p>
          <a:endParaRPr lang="zh-CN" altLang="en-US" b="1"/>
        </a:p>
      </dgm:t>
    </dgm:pt>
    <dgm:pt modelId="{FF3BD2FF-F3AE-4DF0-B9F5-3FE5673406B2}">
      <dgm:prSet phldrT="[文本]"/>
      <dgm:spPr/>
      <dgm:t>
        <a:bodyPr/>
        <a:lstStyle/>
        <a:p>
          <a:r>
            <a:rPr lang="en-US" b="1" dirty="0" smtClean="0"/>
            <a:t>Already fired</a:t>
          </a:r>
          <a:endParaRPr lang="zh-CN" altLang="en-US" b="1" dirty="0"/>
        </a:p>
      </dgm:t>
    </dgm:pt>
    <dgm:pt modelId="{8E0EE72A-DDC9-499E-9832-9FEB30059130}" type="par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82EAB661-2D07-4912-AFF0-5B4B1993D1F7}" type="sibTrans" cxnId="{A02E66D8-7CB7-4880-9919-6BFDAA2CECBD}">
      <dgm:prSet/>
      <dgm:spPr/>
      <dgm:t>
        <a:bodyPr/>
        <a:lstStyle/>
        <a:p>
          <a:endParaRPr lang="zh-CN" altLang="en-US" b="1"/>
        </a:p>
      </dgm:t>
    </dgm:pt>
    <dgm:pt modelId="{33923F14-1553-4298-8392-30AFD8020F66}">
      <dgm:prSet phldrT="[文本]"/>
      <dgm:spPr/>
      <dgm:t>
        <a:bodyPr/>
        <a:lstStyle/>
        <a:p>
          <a:r>
            <a:rPr lang="en-US" b="1" dirty="0" smtClean="0"/>
            <a:t>Exclude 1, 5, 6, 7</a:t>
          </a:r>
          <a:endParaRPr lang="zh-CN" altLang="en-US" b="1" dirty="0"/>
        </a:p>
      </dgm:t>
    </dgm:pt>
    <dgm:pt modelId="{1D16CC42-279F-42EA-821C-8389B881FEE3}" type="par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14DB658E-9E2C-4212-9AD9-8978DF42D0D8}" type="sibTrans" cxnId="{4D8DAE74-E077-4180-AD5D-C217BBD0562A}">
      <dgm:prSet/>
      <dgm:spPr/>
      <dgm:t>
        <a:bodyPr/>
        <a:lstStyle/>
        <a:p>
          <a:endParaRPr lang="zh-CN" altLang="en-US" b="1"/>
        </a:p>
      </dgm:t>
    </dgm:pt>
    <dgm:pt modelId="{B5864A71-2248-4643-8295-59B267C54687}" type="pres">
      <dgm:prSet presAssocID="{840263D0-3FEE-468B-9B1E-6640A1C78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19A454-4C94-4CED-BC5E-EF44DCE1350F}" type="pres">
      <dgm:prSet presAssocID="{0B07C4FD-665C-4154-9601-2A3D87176751}" presName="parentLin" presStyleCnt="0"/>
      <dgm:spPr/>
    </dgm:pt>
    <dgm:pt modelId="{1686E637-5A5D-47C6-BB41-DD87E6A65135}" type="pres">
      <dgm:prSet presAssocID="{0B07C4FD-665C-4154-9601-2A3D8717675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48C3AE0-D981-4826-9E5D-008F3749C624}" type="pres">
      <dgm:prSet presAssocID="{0B07C4FD-665C-4154-9601-2A3D8717675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C0F639-B970-4D1B-BC0F-C6C43698D2BD}" type="pres">
      <dgm:prSet presAssocID="{0B07C4FD-665C-4154-9601-2A3D87176751}" presName="negativeSpace" presStyleCnt="0"/>
      <dgm:spPr/>
    </dgm:pt>
    <dgm:pt modelId="{1AD89CB5-D567-4055-BDBE-1E91F56AB7C8}" type="pres">
      <dgm:prSet presAssocID="{0B07C4FD-665C-4154-9601-2A3D8717675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FFAA16-3B50-4C0C-A57F-461087ACD51A}" type="pres">
      <dgm:prSet presAssocID="{48F908CC-02E1-47E4-B955-D67CDB6DE77E}" presName="spaceBetweenRectangles" presStyleCnt="0"/>
      <dgm:spPr/>
    </dgm:pt>
    <dgm:pt modelId="{86D9A796-1418-462C-92AD-C632005512F9}" type="pres">
      <dgm:prSet presAssocID="{B2FA5BF6-70FC-4F84-90A8-5AA61A8344BA}" presName="parentLin" presStyleCnt="0"/>
      <dgm:spPr/>
    </dgm:pt>
    <dgm:pt modelId="{A38F4A26-F53B-4311-969E-E29E301436CF}" type="pres">
      <dgm:prSet presAssocID="{B2FA5BF6-70FC-4F84-90A8-5AA61A8344BA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42D37A2-F1C7-4A0C-8215-0A236AF46D51}" type="pres">
      <dgm:prSet presAssocID="{B2FA5BF6-70FC-4F84-90A8-5AA61A8344B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7787D4-A743-42E6-910A-998266212EC6}" type="pres">
      <dgm:prSet presAssocID="{B2FA5BF6-70FC-4F84-90A8-5AA61A8344BA}" presName="negativeSpace" presStyleCnt="0"/>
      <dgm:spPr/>
    </dgm:pt>
    <dgm:pt modelId="{5BA13A76-00D3-418B-A6E6-73D6C9DCC476}" type="pres">
      <dgm:prSet presAssocID="{B2FA5BF6-70FC-4F84-90A8-5AA61A8344B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C3CFA-8CC3-4E29-BA74-27BA15B2658D}" type="pres">
      <dgm:prSet presAssocID="{1AB7E750-2C62-4DA6-ADCE-B2D4AE41CACA}" presName="spaceBetweenRectangles" presStyleCnt="0"/>
      <dgm:spPr/>
    </dgm:pt>
    <dgm:pt modelId="{E12C1734-FB9D-45F9-80A2-221B24B70BDB}" type="pres">
      <dgm:prSet presAssocID="{FF3BD2FF-F3AE-4DF0-B9F5-3FE5673406B2}" presName="parentLin" presStyleCnt="0"/>
      <dgm:spPr/>
    </dgm:pt>
    <dgm:pt modelId="{9B91AA71-0628-45CB-846E-A2720EEF005E}" type="pres">
      <dgm:prSet presAssocID="{FF3BD2FF-F3AE-4DF0-B9F5-3FE5673406B2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38136EC7-B705-4542-9387-50EB3A24FD50}" type="pres">
      <dgm:prSet presAssocID="{FF3BD2FF-F3AE-4DF0-B9F5-3FE5673406B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CDD5AE-5E53-4CD2-AEAD-1CC84B0F55C4}" type="pres">
      <dgm:prSet presAssocID="{FF3BD2FF-F3AE-4DF0-B9F5-3FE5673406B2}" presName="negativeSpace" presStyleCnt="0"/>
      <dgm:spPr/>
    </dgm:pt>
    <dgm:pt modelId="{8FEE22D6-E753-404E-AB45-C54583FAA1E8}" type="pres">
      <dgm:prSet presAssocID="{FF3BD2FF-F3AE-4DF0-B9F5-3FE5673406B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E2845E-78D5-4497-A99E-8032E776E2AA}" type="presOf" srcId="{840263D0-3FEE-468B-9B1E-6640A1C78226}" destId="{B5864A71-2248-4643-8295-59B267C54687}" srcOrd="0" destOrd="0" presId="urn:microsoft.com/office/officeart/2005/8/layout/list1"/>
    <dgm:cxn modelId="{5F22D5F1-1205-4A19-93B5-03B6E9C4CE54}" srcId="{0B07C4FD-665C-4154-9601-2A3D87176751}" destId="{85C18184-C23B-4A09-AEA3-5DF7E8F1F515}" srcOrd="0" destOrd="0" parTransId="{3CC392AB-917A-47F2-BE51-4851E7422742}" sibTransId="{7F26509D-BB2F-4212-9E15-CB5A1026E7FA}"/>
    <dgm:cxn modelId="{1CD9F19C-1D74-4EF8-A4A3-75AABEE3704A}" srcId="{B2FA5BF6-70FC-4F84-90A8-5AA61A8344BA}" destId="{76527223-5BCB-4C64-A22D-87C6DD9AF027}" srcOrd="0" destOrd="0" parTransId="{079AE40E-6D3F-48FB-B7FD-A2F85E3D8AAB}" sibTransId="{6DE513D6-FF26-436C-929E-DF95743B0390}"/>
    <dgm:cxn modelId="{4D8DAE74-E077-4180-AD5D-C217BBD0562A}" srcId="{FF3BD2FF-F3AE-4DF0-B9F5-3FE5673406B2}" destId="{33923F14-1553-4298-8392-30AFD8020F66}" srcOrd="0" destOrd="0" parTransId="{1D16CC42-279F-42EA-821C-8389B881FEE3}" sibTransId="{14DB658E-9E2C-4212-9AD9-8978DF42D0D8}"/>
    <dgm:cxn modelId="{D7145312-6183-4923-B67A-4302EE638BD8}" type="presOf" srcId="{0B07C4FD-665C-4154-9601-2A3D87176751}" destId="{1686E637-5A5D-47C6-BB41-DD87E6A65135}" srcOrd="0" destOrd="0" presId="urn:microsoft.com/office/officeart/2005/8/layout/list1"/>
    <dgm:cxn modelId="{65E36D33-6F25-42D0-A1DC-C18D30309B17}" type="presOf" srcId="{85C18184-C23B-4A09-AEA3-5DF7E8F1F515}" destId="{1AD89CB5-D567-4055-BDBE-1E91F56AB7C8}" srcOrd="0" destOrd="0" presId="urn:microsoft.com/office/officeart/2005/8/layout/list1"/>
    <dgm:cxn modelId="{357466E6-AD0D-496B-B56A-142000688D27}" type="presOf" srcId="{FF3BD2FF-F3AE-4DF0-B9F5-3FE5673406B2}" destId="{9B91AA71-0628-45CB-846E-A2720EEF005E}" srcOrd="0" destOrd="0" presId="urn:microsoft.com/office/officeart/2005/8/layout/list1"/>
    <dgm:cxn modelId="{544F0482-6CA0-4803-B479-E17CC4ED6079}" type="presOf" srcId="{FF3BD2FF-F3AE-4DF0-B9F5-3FE5673406B2}" destId="{38136EC7-B705-4542-9387-50EB3A24FD50}" srcOrd="1" destOrd="0" presId="urn:microsoft.com/office/officeart/2005/8/layout/list1"/>
    <dgm:cxn modelId="{36DDD37F-AA05-4360-8699-186E9FCA405A}" type="presOf" srcId="{33923F14-1553-4298-8392-30AFD8020F66}" destId="{8FEE22D6-E753-404E-AB45-C54583FAA1E8}" srcOrd="0" destOrd="0" presId="urn:microsoft.com/office/officeart/2005/8/layout/list1"/>
    <dgm:cxn modelId="{F99D4F05-3F2F-49F3-A60B-17D617B6CA06}" srcId="{840263D0-3FEE-468B-9B1E-6640A1C78226}" destId="{0B07C4FD-665C-4154-9601-2A3D87176751}" srcOrd="0" destOrd="0" parTransId="{F05354A2-5A91-4D47-B0CA-D29336302597}" sibTransId="{48F908CC-02E1-47E4-B955-D67CDB6DE77E}"/>
    <dgm:cxn modelId="{7CDDA95C-A000-4DDD-AA01-AA72A42FE53A}" srcId="{840263D0-3FEE-468B-9B1E-6640A1C78226}" destId="{B2FA5BF6-70FC-4F84-90A8-5AA61A8344BA}" srcOrd="1" destOrd="0" parTransId="{4E0632DD-F93C-4844-B411-00A66DA097A7}" sibTransId="{1AB7E750-2C62-4DA6-ADCE-B2D4AE41CACA}"/>
    <dgm:cxn modelId="{A02E66D8-7CB7-4880-9919-6BFDAA2CECBD}" srcId="{840263D0-3FEE-468B-9B1E-6640A1C78226}" destId="{FF3BD2FF-F3AE-4DF0-B9F5-3FE5673406B2}" srcOrd="2" destOrd="0" parTransId="{8E0EE72A-DDC9-499E-9832-9FEB30059130}" sibTransId="{82EAB661-2D07-4912-AFF0-5B4B1993D1F7}"/>
    <dgm:cxn modelId="{C3F7102A-0E73-4CFB-967B-1516978E6176}" type="presOf" srcId="{76527223-5BCB-4C64-A22D-87C6DD9AF027}" destId="{5BA13A76-00D3-418B-A6E6-73D6C9DCC476}" srcOrd="0" destOrd="0" presId="urn:microsoft.com/office/officeart/2005/8/layout/list1"/>
    <dgm:cxn modelId="{BDD0CF10-FD2A-42FD-8456-D36F6B57FC28}" type="presOf" srcId="{B2FA5BF6-70FC-4F84-90A8-5AA61A8344BA}" destId="{A38F4A26-F53B-4311-969E-E29E301436CF}" srcOrd="0" destOrd="0" presId="urn:microsoft.com/office/officeart/2005/8/layout/list1"/>
    <dgm:cxn modelId="{D381E423-A0D0-4EF6-8089-6A979349FF81}" type="presOf" srcId="{0B07C4FD-665C-4154-9601-2A3D87176751}" destId="{148C3AE0-D981-4826-9E5D-008F3749C624}" srcOrd="1" destOrd="0" presId="urn:microsoft.com/office/officeart/2005/8/layout/list1"/>
    <dgm:cxn modelId="{E7776065-2C35-47A5-B2D8-41FB9EE1D7CB}" type="presOf" srcId="{B2FA5BF6-70FC-4F84-90A8-5AA61A8344BA}" destId="{E42D37A2-F1C7-4A0C-8215-0A236AF46D51}" srcOrd="1" destOrd="0" presId="urn:microsoft.com/office/officeart/2005/8/layout/list1"/>
    <dgm:cxn modelId="{08E83B33-BB8F-43E2-A0DA-128FB3510DE1}" type="presParOf" srcId="{B5864A71-2248-4643-8295-59B267C54687}" destId="{3219A454-4C94-4CED-BC5E-EF44DCE1350F}" srcOrd="0" destOrd="0" presId="urn:microsoft.com/office/officeart/2005/8/layout/list1"/>
    <dgm:cxn modelId="{06F6BE89-6317-4632-8AB6-E147ED85FDCB}" type="presParOf" srcId="{3219A454-4C94-4CED-BC5E-EF44DCE1350F}" destId="{1686E637-5A5D-47C6-BB41-DD87E6A65135}" srcOrd="0" destOrd="0" presId="urn:microsoft.com/office/officeart/2005/8/layout/list1"/>
    <dgm:cxn modelId="{7A32FAA2-4F2A-4DB4-9F0C-15D76FE2A62E}" type="presParOf" srcId="{3219A454-4C94-4CED-BC5E-EF44DCE1350F}" destId="{148C3AE0-D981-4826-9E5D-008F3749C624}" srcOrd="1" destOrd="0" presId="urn:microsoft.com/office/officeart/2005/8/layout/list1"/>
    <dgm:cxn modelId="{7874F4DC-78E3-47FF-A0A2-C6964A630B5C}" type="presParOf" srcId="{B5864A71-2248-4643-8295-59B267C54687}" destId="{04C0F639-B970-4D1B-BC0F-C6C43698D2BD}" srcOrd="1" destOrd="0" presId="urn:microsoft.com/office/officeart/2005/8/layout/list1"/>
    <dgm:cxn modelId="{AF322FDE-3BA6-4DB8-BEAB-895A1BCB565C}" type="presParOf" srcId="{B5864A71-2248-4643-8295-59B267C54687}" destId="{1AD89CB5-D567-4055-BDBE-1E91F56AB7C8}" srcOrd="2" destOrd="0" presId="urn:microsoft.com/office/officeart/2005/8/layout/list1"/>
    <dgm:cxn modelId="{D21E29D3-9BD8-4CE0-A32D-3F286C550E09}" type="presParOf" srcId="{B5864A71-2248-4643-8295-59B267C54687}" destId="{8FFFAA16-3B50-4C0C-A57F-461087ACD51A}" srcOrd="3" destOrd="0" presId="urn:microsoft.com/office/officeart/2005/8/layout/list1"/>
    <dgm:cxn modelId="{8111CC5F-471F-4897-BFE4-3DA1CB3A6EB9}" type="presParOf" srcId="{B5864A71-2248-4643-8295-59B267C54687}" destId="{86D9A796-1418-462C-92AD-C632005512F9}" srcOrd="4" destOrd="0" presId="urn:microsoft.com/office/officeart/2005/8/layout/list1"/>
    <dgm:cxn modelId="{4A616F39-6684-4FB9-A17F-16290CF69C1A}" type="presParOf" srcId="{86D9A796-1418-462C-92AD-C632005512F9}" destId="{A38F4A26-F53B-4311-969E-E29E301436CF}" srcOrd="0" destOrd="0" presId="urn:microsoft.com/office/officeart/2005/8/layout/list1"/>
    <dgm:cxn modelId="{1D501254-9D01-427B-84C4-B9D33FC59419}" type="presParOf" srcId="{86D9A796-1418-462C-92AD-C632005512F9}" destId="{E42D37A2-F1C7-4A0C-8215-0A236AF46D51}" srcOrd="1" destOrd="0" presId="urn:microsoft.com/office/officeart/2005/8/layout/list1"/>
    <dgm:cxn modelId="{08B7AFBB-291B-453C-A443-1B994D276C94}" type="presParOf" srcId="{B5864A71-2248-4643-8295-59B267C54687}" destId="{557787D4-A743-42E6-910A-998266212EC6}" srcOrd="5" destOrd="0" presId="urn:microsoft.com/office/officeart/2005/8/layout/list1"/>
    <dgm:cxn modelId="{125E9874-5CBC-4A80-9379-24083AFDAF76}" type="presParOf" srcId="{B5864A71-2248-4643-8295-59B267C54687}" destId="{5BA13A76-00D3-418B-A6E6-73D6C9DCC476}" srcOrd="6" destOrd="0" presId="urn:microsoft.com/office/officeart/2005/8/layout/list1"/>
    <dgm:cxn modelId="{639CBB37-45EB-45A1-A2FA-3A6A48CD00A6}" type="presParOf" srcId="{B5864A71-2248-4643-8295-59B267C54687}" destId="{220C3CFA-8CC3-4E29-BA74-27BA15B2658D}" srcOrd="7" destOrd="0" presId="urn:microsoft.com/office/officeart/2005/8/layout/list1"/>
    <dgm:cxn modelId="{661254CB-ACCF-49F1-8F87-505F716599E3}" type="presParOf" srcId="{B5864A71-2248-4643-8295-59B267C54687}" destId="{E12C1734-FB9D-45F9-80A2-221B24B70BDB}" srcOrd="8" destOrd="0" presId="urn:microsoft.com/office/officeart/2005/8/layout/list1"/>
    <dgm:cxn modelId="{E477BA64-0111-4ABC-B35A-F688BE01EFE8}" type="presParOf" srcId="{E12C1734-FB9D-45F9-80A2-221B24B70BDB}" destId="{9B91AA71-0628-45CB-846E-A2720EEF005E}" srcOrd="0" destOrd="0" presId="urn:microsoft.com/office/officeart/2005/8/layout/list1"/>
    <dgm:cxn modelId="{338F3AEE-ABE1-4B90-A8D1-A0EAB2F0ABEA}" type="presParOf" srcId="{E12C1734-FB9D-45F9-80A2-221B24B70BDB}" destId="{38136EC7-B705-4542-9387-50EB3A24FD50}" srcOrd="1" destOrd="0" presId="urn:microsoft.com/office/officeart/2005/8/layout/list1"/>
    <dgm:cxn modelId="{833B48A7-20DC-446D-B549-4152BB2AEDAB}" type="presParOf" srcId="{B5864A71-2248-4643-8295-59B267C54687}" destId="{72CDD5AE-5E53-4CD2-AEAD-1CC84B0F55C4}" srcOrd="9" destOrd="0" presId="urn:microsoft.com/office/officeart/2005/8/layout/list1"/>
    <dgm:cxn modelId="{70588047-E43C-4942-BD96-2659ED647A90}" type="presParOf" srcId="{B5864A71-2248-4643-8295-59B267C54687}" destId="{8FEE22D6-E753-404E-AB45-C54583FAA1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458BA8-7445-4609-974F-21A12A16168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3" csCatId="colorful" phldr="1"/>
      <dgm:spPr/>
    </dgm:pt>
    <dgm:pt modelId="{7F1B4508-55BB-462F-9C7E-0CA53352A87D}">
      <dgm:prSet phldrT="[文本]"/>
      <dgm:spPr/>
      <dgm:t>
        <a:bodyPr/>
        <a:lstStyle/>
        <a:p>
          <a:r>
            <a:rPr lang="en-US" b="1" dirty="0" smtClean="0"/>
            <a:t>130s / 10,000 steps (Pascal)</a:t>
          </a:r>
          <a:endParaRPr lang="zh-CN" altLang="en-US" b="1" dirty="0"/>
        </a:p>
      </dgm:t>
    </dgm:pt>
    <dgm:pt modelId="{A31CC15A-B7DF-4EE9-AB2A-BF3F89B68AF9}" type="par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F72C659F-26C3-4109-9AC5-6998EA8BA202}" type="sib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C705B136-CD70-49B5-9AAE-0C602FCE14FC}">
      <dgm:prSet phldrT="[文本]"/>
      <dgm:spPr/>
      <dgm:t>
        <a:bodyPr/>
        <a:lstStyle/>
        <a:p>
          <a:r>
            <a:rPr lang="en-US" b="1" dirty="0" smtClean="0"/>
            <a:t>4,371,421 steps</a:t>
          </a:r>
          <a:endParaRPr lang="zh-CN" altLang="en-US" b="1" dirty="0"/>
        </a:p>
      </dgm:t>
    </dgm:pt>
    <dgm:pt modelId="{D24EC52D-D339-4434-BE39-4120F974083C}" type="par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EA2B6AB0-5E34-4FD7-8618-AA601B91BC51}" type="sib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76D7D9D0-AD0F-441B-B998-1E605739B844}">
      <dgm:prSet phldrT="[文本]"/>
      <dgm:spPr/>
      <dgm:t>
        <a:bodyPr/>
        <a:lstStyle/>
        <a:p>
          <a:r>
            <a:rPr lang="en-US" b="1" dirty="0" smtClean="0"/>
            <a:t>Passed all 5 levels for 3 rounds</a:t>
          </a:r>
          <a:endParaRPr lang="zh-CN" altLang="en-US" b="1" dirty="0"/>
        </a:p>
      </dgm:t>
    </dgm:pt>
    <dgm:pt modelId="{5B27F9BB-3075-412F-8976-2E815D811FF4}" type="par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5E05CCF-8B15-4DC8-863E-9AE465FC0CD9}" type="sib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9B03BE1-C82E-46A2-9ECF-5E228EA522CB}">
      <dgm:prSet phldrT="[文本]"/>
      <dgm:spPr/>
      <dgm:t>
        <a:bodyPr/>
        <a:lstStyle/>
        <a:p>
          <a:r>
            <a:rPr lang="en-US" altLang="zh-CN" b="1" dirty="0" smtClean="0"/>
            <a:t>11 hours (Laptop)</a:t>
          </a:r>
          <a:endParaRPr lang="zh-CN" altLang="en-US" b="1" dirty="0"/>
        </a:p>
      </dgm:t>
    </dgm:pt>
    <dgm:pt modelId="{013DAE55-7365-45FB-9B66-96C9BF565544}" type="parTrans" cxnId="{930DAF85-3A50-4558-AE8D-124E904A9096}">
      <dgm:prSet/>
      <dgm:spPr/>
      <dgm:t>
        <a:bodyPr/>
        <a:lstStyle/>
        <a:p>
          <a:endParaRPr lang="zh-CN" altLang="en-US"/>
        </a:p>
      </dgm:t>
    </dgm:pt>
    <dgm:pt modelId="{902AF792-594B-4EA3-BF59-608CE64D026B}" type="sibTrans" cxnId="{930DAF85-3A50-4558-AE8D-124E904A9096}">
      <dgm:prSet/>
      <dgm:spPr/>
      <dgm:t>
        <a:bodyPr/>
        <a:lstStyle/>
        <a:p>
          <a:endParaRPr lang="zh-CN" altLang="en-US"/>
        </a:p>
      </dgm:t>
    </dgm:pt>
    <dgm:pt modelId="{67907628-7C8A-494F-9F59-617AEEB1E372}" type="pres">
      <dgm:prSet presAssocID="{04458BA8-7445-4609-974F-21A12A161685}" presName="Name0" presStyleCnt="0">
        <dgm:presLayoutVars>
          <dgm:chMax val="4"/>
          <dgm:resizeHandles val="exact"/>
        </dgm:presLayoutVars>
      </dgm:prSet>
      <dgm:spPr/>
    </dgm:pt>
    <dgm:pt modelId="{5FEBC131-4640-40F3-ABDB-821034C28847}" type="pres">
      <dgm:prSet presAssocID="{04458BA8-7445-4609-974F-21A12A161685}" presName="ellipse" presStyleLbl="trBgShp" presStyleIdx="0" presStyleCnt="1"/>
      <dgm:spPr/>
    </dgm:pt>
    <dgm:pt modelId="{6EC823E2-7F08-41B9-9F48-EA1A2DC20C8C}" type="pres">
      <dgm:prSet presAssocID="{04458BA8-7445-4609-974F-21A12A161685}" presName="arrow1" presStyleLbl="fgShp" presStyleIdx="0" presStyleCnt="1"/>
      <dgm:spPr/>
    </dgm:pt>
    <dgm:pt modelId="{B7D190D6-363D-463A-AB96-8DC4E6D190E7}" type="pres">
      <dgm:prSet presAssocID="{04458BA8-7445-4609-974F-21A12A161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446D0-0964-4C9C-B50A-862775BEC2F3}" type="pres">
      <dgm:prSet presAssocID="{C705B136-CD70-49B5-9AAE-0C602FCE14F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D4F84-0021-4D7E-A50C-4402E348B815}" type="pres">
      <dgm:prSet presAssocID="{B9B03BE1-C82E-46A2-9ECF-5E228EA522C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80F17A-EAB7-4736-8AFB-7C878CA06D1E}" type="pres">
      <dgm:prSet presAssocID="{76D7D9D0-AD0F-441B-B998-1E605739B84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34F0F0-8AEE-4506-924C-21C4D3BEB459}" type="pres">
      <dgm:prSet presAssocID="{04458BA8-7445-4609-974F-21A12A161685}" presName="funnel" presStyleLbl="trAlignAcc1" presStyleIdx="0" presStyleCnt="1"/>
      <dgm:spPr/>
    </dgm:pt>
  </dgm:ptLst>
  <dgm:cxnLst>
    <dgm:cxn modelId="{AC4CC408-B323-4559-9641-AC5BB6D4AF9A}" type="presOf" srcId="{B9B03BE1-C82E-46A2-9ECF-5E228EA522CB}" destId="{2B4446D0-0964-4C9C-B50A-862775BEC2F3}" srcOrd="0" destOrd="0" presId="urn:microsoft.com/office/officeart/2005/8/layout/funnel1"/>
    <dgm:cxn modelId="{0E4D62B3-2DA3-45A7-A0F1-7A91443186AD}" type="presOf" srcId="{7F1B4508-55BB-462F-9C7E-0CA53352A87D}" destId="{7380F17A-EAB7-4736-8AFB-7C878CA06D1E}" srcOrd="0" destOrd="0" presId="urn:microsoft.com/office/officeart/2005/8/layout/funnel1"/>
    <dgm:cxn modelId="{B58E14A2-56DF-4DF0-82B1-9609A77B659A}" srcId="{04458BA8-7445-4609-974F-21A12A161685}" destId="{7F1B4508-55BB-462F-9C7E-0CA53352A87D}" srcOrd="0" destOrd="0" parTransId="{A31CC15A-B7DF-4EE9-AB2A-BF3F89B68AF9}" sibTransId="{F72C659F-26C3-4109-9AC5-6998EA8BA202}"/>
    <dgm:cxn modelId="{E66EDFA0-BEDB-4C12-A052-0D1A4331C9E4}" type="presOf" srcId="{C705B136-CD70-49B5-9AAE-0C602FCE14FC}" destId="{2B4D4F84-0021-4D7E-A50C-4402E348B815}" srcOrd="0" destOrd="0" presId="urn:microsoft.com/office/officeart/2005/8/layout/funnel1"/>
    <dgm:cxn modelId="{75FB160A-1789-4338-A46D-72B977D3C462}" srcId="{04458BA8-7445-4609-974F-21A12A161685}" destId="{C705B136-CD70-49B5-9AAE-0C602FCE14FC}" srcOrd="1" destOrd="0" parTransId="{D24EC52D-D339-4434-BE39-4120F974083C}" sibTransId="{EA2B6AB0-5E34-4FD7-8618-AA601B91BC51}"/>
    <dgm:cxn modelId="{C898ABCF-0E47-4E6F-8990-C77C48E64344}" srcId="{04458BA8-7445-4609-974F-21A12A161685}" destId="{76D7D9D0-AD0F-441B-B998-1E605739B844}" srcOrd="3" destOrd="0" parTransId="{5B27F9BB-3075-412F-8976-2E815D811FF4}" sibTransId="{B5E05CCF-8B15-4DC8-863E-9AE465FC0CD9}"/>
    <dgm:cxn modelId="{930DAF85-3A50-4558-AE8D-124E904A9096}" srcId="{04458BA8-7445-4609-974F-21A12A161685}" destId="{B9B03BE1-C82E-46A2-9ECF-5E228EA522CB}" srcOrd="2" destOrd="0" parTransId="{013DAE55-7365-45FB-9B66-96C9BF565544}" sibTransId="{902AF792-594B-4EA3-BF59-608CE64D026B}"/>
    <dgm:cxn modelId="{69AF4692-764B-4D85-8B81-1571C65494C1}" type="presOf" srcId="{04458BA8-7445-4609-974F-21A12A161685}" destId="{67907628-7C8A-494F-9F59-617AEEB1E372}" srcOrd="0" destOrd="0" presId="urn:microsoft.com/office/officeart/2005/8/layout/funnel1"/>
    <dgm:cxn modelId="{3633DBE7-37E5-4840-8B18-F18D83D51C09}" type="presOf" srcId="{76D7D9D0-AD0F-441B-B998-1E605739B844}" destId="{B7D190D6-363D-463A-AB96-8DC4E6D190E7}" srcOrd="0" destOrd="0" presId="urn:microsoft.com/office/officeart/2005/8/layout/funnel1"/>
    <dgm:cxn modelId="{B8036D76-9D3F-43C8-9047-797FA1486F40}" type="presParOf" srcId="{67907628-7C8A-494F-9F59-617AEEB1E372}" destId="{5FEBC131-4640-40F3-ABDB-821034C28847}" srcOrd="0" destOrd="0" presId="urn:microsoft.com/office/officeart/2005/8/layout/funnel1"/>
    <dgm:cxn modelId="{E1C1F4A4-4CAA-41DF-9B4C-362D5213D440}" type="presParOf" srcId="{67907628-7C8A-494F-9F59-617AEEB1E372}" destId="{6EC823E2-7F08-41B9-9F48-EA1A2DC20C8C}" srcOrd="1" destOrd="0" presId="urn:microsoft.com/office/officeart/2005/8/layout/funnel1"/>
    <dgm:cxn modelId="{AE6C00D5-048A-4102-AA7C-BDB289B6A7DB}" type="presParOf" srcId="{67907628-7C8A-494F-9F59-617AEEB1E372}" destId="{B7D190D6-363D-463A-AB96-8DC4E6D190E7}" srcOrd="2" destOrd="0" presId="urn:microsoft.com/office/officeart/2005/8/layout/funnel1"/>
    <dgm:cxn modelId="{9D1A2F18-ABB1-4FA1-A252-3A180C2956EA}" type="presParOf" srcId="{67907628-7C8A-494F-9F59-617AEEB1E372}" destId="{2B4446D0-0964-4C9C-B50A-862775BEC2F3}" srcOrd="3" destOrd="0" presId="urn:microsoft.com/office/officeart/2005/8/layout/funnel1"/>
    <dgm:cxn modelId="{C916B77F-BDBF-4FDC-A0F7-28A14CD23BB9}" type="presParOf" srcId="{67907628-7C8A-494F-9F59-617AEEB1E372}" destId="{2B4D4F84-0021-4D7E-A50C-4402E348B815}" srcOrd="4" destOrd="0" presId="urn:microsoft.com/office/officeart/2005/8/layout/funnel1"/>
    <dgm:cxn modelId="{DFC43B2D-4D4E-44AB-9258-042F7F2BA325}" type="presParOf" srcId="{67907628-7C8A-494F-9F59-617AEEB1E372}" destId="{7380F17A-EAB7-4736-8AFB-7C878CA06D1E}" srcOrd="5" destOrd="0" presId="urn:microsoft.com/office/officeart/2005/8/layout/funnel1"/>
    <dgm:cxn modelId="{A37A4DE8-AECF-4244-95C4-24FB4C9C38B6}" type="presParOf" srcId="{67907628-7C8A-494F-9F59-617AEEB1E372}" destId="{3234F0F0-8AEE-4506-924C-21C4D3BEB45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458BA8-7445-4609-974F-21A12A16168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</dgm:pt>
    <dgm:pt modelId="{7F1B4508-55BB-462F-9C7E-0CA53352A87D}">
      <dgm:prSet phldrT="[文本]"/>
      <dgm:spPr/>
      <dgm:t>
        <a:bodyPr/>
        <a:lstStyle/>
        <a:p>
          <a:r>
            <a:rPr lang="en-US" b="1" dirty="0" smtClean="0"/>
            <a:t>410s / 10,000 steps (Pascal)</a:t>
          </a:r>
          <a:endParaRPr lang="zh-CN" altLang="en-US" b="1" dirty="0"/>
        </a:p>
      </dgm:t>
    </dgm:pt>
    <dgm:pt modelId="{A31CC15A-B7DF-4EE9-AB2A-BF3F89B68AF9}" type="par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F72C659F-26C3-4109-9AC5-6998EA8BA202}" type="sibTrans" cxnId="{B58E14A2-56DF-4DF0-82B1-9609A77B659A}">
      <dgm:prSet/>
      <dgm:spPr/>
      <dgm:t>
        <a:bodyPr/>
        <a:lstStyle/>
        <a:p>
          <a:endParaRPr lang="zh-CN" altLang="en-US" b="1"/>
        </a:p>
      </dgm:t>
    </dgm:pt>
    <dgm:pt modelId="{C705B136-CD70-49B5-9AAE-0C602FCE14FC}">
      <dgm:prSet phldrT="[文本]"/>
      <dgm:spPr/>
      <dgm:t>
        <a:bodyPr/>
        <a:lstStyle/>
        <a:p>
          <a:r>
            <a:rPr lang="en-US" b="1" dirty="0" smtClean="0"/>
            <a:t>10M steps</a:t>
          </a:r>
          <a:endParaRPr lang="zh-CN" altLang="en-US" b="1" dirty="0"/>
        </a:p>
      </dgm:t>
    </dgm:pt>
    <dgm:pt modelId="{D24EC52D-D339-4434-BE39-4120F974083C}" type="par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EA2B6AB0-5E34-4FD7-8618-AA601B91BC51}" type="sibTrans" cxnId="{75FB160A-1789-4338-A46D-72B977D3C462}">
      <dgm:prSet/>
      <dgm:spPr/>
      <dgm:t>
        <a:bodyPr/>
        <a:lstStyle/>
        <a:p>
          <a:endParaRPr lang="zh-CN" altLang="en-US" b="1"/>
        </a:p>
      </dgm:t>
    </dgm:pt>
    <dgm:pt modelId="{76D7D9D0-AD0F-441B-B998-1E605739B844}">
      <dgm:prSet phldrT="[文本]"/>
      <dgm:spPr/>
      <dgm:t>
        <a:bodyPr/>
        <a:lstStyle/>
        <a:p>
          <a:r>
            <a:rPr lang="en-US" b="1" dirty="0" smtClean="0"/>
            <a:t>Only passed 2 levels</a:t>
          </a:r>
          <a:endParaRPr lang="zh-CN" altLang="en-US" b="1" dirty="0"/>
        </a:p>
      </dgm:t>
    </dgm:pt>
    <dgm:pt modelId="{5B27F9BB-3075-412F-8976-2E815D811FF4}" type="par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B5E05CCF-8B15-4DC8-863E-9AE465FC0CD9}" type="sibTrans" cxnId="{C898ABCF-0E47-4E6F-8990-C77C48E64344}">
      <dgm:prSet/>
      <dgm:spPr/>
      <dgm:t>
        <a:bodyPr/>
        <a:lstStyle/>
        <a:p>
          <a:endParaRPr lang="zh-CN" altLang="en-US" b="1"/>
        </a:p>
      </dgm:t>
    </dgm:pt>
    <dgm:pt modelId="{5F304A7B-96BD-45E7-A0B3-2C0FA5726D01}">
      <dgm:prSet phldrT="[文本]"/>
      <dgm:spPr/>
      <dgm:t>
        <a:bodyPr/>
        <a:lstStyle/>
        <a:p>
          <a:r>
            <a:rPr lang="en-US" altLang="zh-CN" b="1" dirty="0" smtClean="0"/>
            <a:t>5 days</a:t>
          </a:r>
          <a:endParaRPr lang="zh-CN" altLang="en-US" b="1" dirty="0"/>
        </a:p>
      </dgm:t>
    </dgm:pt>
    <dgm:pt modelId="{1B15CD19-128E-413E-810C-60543A9352EC}" type="parTrans" cxnId="{8CDBE2F1-89EF-4993-924F-B730D495B1FA}">
      <dgm:prSet/>
      <dgm:spPr/>
      <dgm:t>
        <a:bodyPr/>
        <a:lstStyle/>
        <a:p>
          <a:endParaRPr lang="zh-CN" altLang="en-US"/>
        </a:p>
      </dgm:t>
    </dgm:pt>
    <dgm:pt modelId="{7F357A0C-5C9E-4381-8895-F63E8725FA07}" type="sibTrans" cxnId="{8CDBE2F1-89EF-4993-924F-B730D495B1FA}">
      <dgm:prSet/>
      <dgm:spPr/>
      <dgm:t>
        <a:bodyPr/>
        <a:lstStyle/>
        <a:p>
          <a:endParaRPr lang="zh-CN" altLang="en-US"/>
        </a:p>
      </dgm:t>
    </dgm:pt>
    <dgm:pt modelId="{67907628-7C8A-494F-9F59-617AEEB1E372}" type="pres">
      <dgm:prSet presAssocID="{04458BA8-7445-4609-974F-21A12A161685}" presName="Name0" presStyleCnt="0">
        <dgm:presLayoutVars>
          <dgm:chMax val="4"/>
          <dgm:resizeHandles val="exact"/>
        </dgm:presLayoutVars>
      </dgm:prSet>
      <dgm:spPr/>
    </dgm:pt>
    <dgm:pt modelId="{5FEBC131-4640-40F3-ABDB-821034C28847}" type="pres">
      <dgm:prSet presAssocID="{04458BA8-7445-4609-974F-21A12A161685}" presName="ellipse" presStyleLbl="trBgShp" presStyleIdx="0" presStyleCnt="1"/>
      <dgm:spPr/>
    </dgm:pt>
    <dgm:pt modelId="{6EC823E2-7F08-41B9-9F48-EA1A2DC20C8C}" type="pres">
      <dgm:prSet presAssocID="{04458BA8-7445-4609-974F-21A12A161685}" presName="arrow1" presStyleLbl="fgShp" presStyleIdx="0" presStyleCnt="1"/>
      <dgm:spPr/>
    </dgm:pt>
    <dgm:pt modelId="{B7D190D6-363D-463A-AB96-8DC4E6D190E7}" type="pres">
      <dgm:prSet presAssocID="{04458BA8-7445-4609-974F-21A12A161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446D0-0964-4C9C-B50A-862775BEC2F3}" type="pres">
      <dgm:prSet presAssocID="{C705B136-CD70-49B5-9AAE-0C602FCE14F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6E9348-C86E-4722-8983-A1322F841F65}" type="pres">
      <dgm:prSet presAssocID="{5F304A7B-96BD-45E7-A0B3-2C0FA5726D0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FC6A93-718F-44A3-A247-D00E1456512A}" type="pres">
      <dgm:prSet presAssocID="{76D7D9D0-AD0F-441B-B998-1E605739B84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34F0F0-8AEE-4506-924C-21C4D3BEB459}" type="pres">
      <dgm:prSet presAssocID="{04458BA8-7445-4609-974F-21A12A161685}" presName="funnel" presStyleLbl="trAlignAcc1" presStyleIdx="0" presStyleCnt="1"/>
      <dgm:spPr/>
    </dgm:pt>
  </dgm:ptLst>
  <dgm:cxnLst>
    <dgm:cxn modelId="{89F7EA97-70D7-44EC-B608-A0D27E63E244}" type="presOf" srcId="{04458BA8-7445-4609-974F-21A12A161685}" destId="{67907628-7C8A-494F-9F59-617AEEB1E372}" srcOrd="0" destOrd="0" presId="urn:microsoft.com/office/officeart/2005/8/layout/funnel1"/>
    <dgm:cxn modelId="{660D703B-8CFA-4C39-AC2D-5323A0397CAE}" type="presOf" srcId="{5F304A7B-96BD-45E7-A0B3-2C0FA5726D01}" destId="{2B4446D0-0964-4C9C-B50A-862775BEC2F3}" srcOrd="0" destOrd="0" presId="urn:microsoft.com/office/officeart/2005/8/layout/funnel1"/>
    <dgm:cxn modelId="{3FA24887-C68A-474B-BBEF-B02B35C33811}" type="presOf" srcId="{C705B136-CD70-49B5-9AAE-0C602FCE14FC}" destId="{8A6E9348-C86E-4722-8983-A1322F841F65}" srcOrd="0" destOrd="0" presId="urn:microsoft.com/office/officeart/2005/8/layout/funnel1"/>
    <dgm:cxn modelId="{B58E14A2-56DF-4DF0-82B1-9609A77B659A}" srcId="{04458BA8-7445-4609-974F-21A12A161685}" destId="{7F1B4508-55BB-462F-9C7E-0CA53352A87D}" srcOrd="0" destOrd="0" parTransId="{A31CC15A-B7DF-4EE9-AB2A-BF3F89B68AF9}" sibTransId="{F72C659F-26C3-4109-9AC5-6998EA8BA202}"/>
    <dgm:cxn modelId="{5808863C-59CE-4996-A928-18443D94B58C}" type="presOf" srcId="{76D7D9D0-AD0F-441B-B998-1E605739B844}" destId="{B7D190D6-363D-463A-AB96-8DC4E6D190E7}" srcOrd="0" destOrd="0" presId="urn:microsoft.com/office/officeart/2005/8/layout/funnel1"/>
    <dgm:cxn modelId="{C898ABCF-0E47-4E6F-8990-C77C48E64344}" srcId="{04458BA8-7445-4609-974F-21A12A161685}" destId="{76D7D9D0-AD0F-441B-B998-1E605739B844}" srcOrd="3" destOrd="0" parTransId="{5B27F9BB-3075-412F-8976-2E815D811FF4}" sibTransId="{B5E05CCF-8B15-4DC8-863E-9AE465FC0CD9}"/>
    <dgm:cxn modelId="{75FB160A-1789-4338-A46D-72B977D3C462}" srcId="{04458BA8-7445-4609-974F-21A12A161685}" destId="{C705B136-CD70-49B5-9AAE-0C602FCE14FC}" srcOrd="1" destOrd="0" parTransId="{D24EC52D-D339-4434-BE39-4120F974083C}" sibTransId="{EA2B6AB0-5E34-4FD7-8618-AA601B91BC51}"/>
    <dgm:cxn modelId="{8CDBE2F1-89EF-4993-924F-B730D495B1FA}" srcId="{04458BA8-7445-4609-974F-21A12A161685}" destId="{5F304A7B-96BD-45E7-A0B3-2C0FA5726D01}" srcOrd="2" destOrd="0" parTransId="{1B15CD19-128E-413E-810C-60543A9352EC}" sibTransId="{7F357A0C-5C9E-4381-8895-F63E8725FA07}"/>
    <dgm:cxn modelId="{02516831-12ED-4617-88D1-4149622965CA}" type="presOf" srcId="{7F1B4508-55BB-462F-9C7E-0CA53352A87D}" destId="{B1FC6A93-718F-44A3-A247-D00E1456512A}" srcOrd="0" destOrd="0" presId="urn:microsoft.com/office/officeart/2005/8/layout/funnel1"/>
    <dgm:cxn modelId="{6C6D98E6-E0FE-48C6-B278-DF23F4C4012F}" type="presParOf" srcId="{67907628-7C8A-494F-9F59-617AEEB1E372}" destId="{5FEBC131-4640-40F3-ABDB-821034C28847}" srcOrd="0" destOrd="0" presId="urn:microsoft.com/office/officeart/2005/8/layout/funnel1"/>
    <dgm:cxn modelId="{4151EE4A-CD46-4A12-9798-FF83E09C805F}" type="presParOf" srcId="{67907628-7C8A-494F-9F59-617AEEB1E372}" destId="{6EC823E2-7F08-41B9-9F48-EA1A2DC20C8C}" srcOrd="1" destOrd="0" presId="urn:microsoft.com/office/officeart/2005/8/layout/funnel1"/>
    <dgm:cxn modelId="{E912A6DE-62C2-41D1-B41F-A2CA95BC86C6}" type="presParOf" srcId="{67907628-7C8A-494F-9F59-617AEEB1E372}" destId="{B7D190D6-363D-463A-AB96-8DC4E6D190E7}" srcOrd="2" destOrd="0" presId="urn:microsoft.com/office/officeart/2005/8/layout/funnel1"/>
    <dgm:cxn modelId="{3A0EB77C-EA08-4364-9F4C-7B8EFB1A191B}" type="presParOf" srcId="{67907628-7C8A-494F-9F59-617AEEB1E372}" destId="{2B4446D0-0964-4C9C-B50A-862775BEC2F3}" srcOrd="3" destOrd="0" presId="urn:microsoft.com/office/officeart/2005/8/layout/funnel1"/>
    <dgm:cxn modelId="{268DD430-4E3F-4741-A6B2-A9FAF4DA202B}" type="presParOf" srcId="{67907628-7C8A-494F-9F59-617AEEB1E372}" destId="{8A6E9348-C86E-4722-8983-A1322F841F65}" srcOrd="4" destOrd="0" presId="urn:microsoft.com/office/officeart/2005/8/layout/funnel1"/>
    <dgm:cxn modelId="{96297352-8A1F-48F7-B4C0-2B394C9776F2}" type="presParOf" srcId="{67907628-7C8A-494F-9F59-617AEEB1E372}" destId="{B1FC6A93-718F-44A3-A247-D00E1456512A}" srcOrd="5" destOrd="0" presId="urn:microsoft.com/office/officeart/2005/8/layout/funnel1"/>
    <dgm:cxn modelId="{F45F4C5C-9692-4172-9C98-398D071A2562}" type="presParOf" srcId="{67907628-7C8A-494F-9F59-617AEEB1E372}" destId="{3234F0F0-8AEE-4506-924C-21C4D3BEB45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EE3065-F060-4BE3-BE3D-CF7CEE3B8703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067BA94-B7FF-4594-BAD9-CACF2504EA24}">
      <dgm:prSet phldrT="[文本]" custT="1"/>
      <dgm:spPr/>
      <dgm:t>
        <a:bodyPr/>
        <a:lstStyle/>
        <a:p>
          <a:r>
            <a:rPr lang="en-US" sz="3200" b="1" dirty="0" smtClean="0"/>
            <a:t>Deterministic Environment</a:t>
          </a:r>
          <a:endParaRPr lang="zh-CN" altLang="en-US" sz="3200" b="1" dirty="0"/>
        </a:p>
      </dgm:t>
    </dgm:pt>
    <dgm:pt modelId="{49A35011-1DE9-4961-9CC5-C7BF37F9C403}" type="parTrans" cxnId="{DC4B7D38-9780-4BE2-A3D4-7F9B7D375630}">
      <dgm:prSet/>
      <dgm:spPr/>
      <dgm:t>
        <a:bodyPr/>
        <a:lstStyle/>
        <a:p>
          <a:endParaRPr lang="zh-CN" altLang="en-US"/>
        </a:p>
      </dgm:t>
    </dgm:pt>
    <dgm:pt modelId="{72969CAF-458B-4236-A160-9CA401D3230E}" type="sibTrans" cxnId="{DC4B7D38-9780-4BE2-A3D4-7F9B7D375630}">
      <dgm:prSet/>
      <dgm:spPr/>
      <dgm:t>
        <a:bodyPr/>
        <a:lstStyle/>
        <a:p>
          <a:endParaRPr lang="zh-CN" altLang="en-US"/>
        </a:p>
      </dgm:t>
    </dgm:pt>
    <dgm:pt modelId="{4004C0E2-6FFA-42F2-A97B-CF787E75502A}">
      <dgm:prSet phldrT="[文本]" custT="1"/>
      <dgm:spPr/>
      <dgm:t>
        <a:bodyPr/>
        <a:lstStyle/>
        <a:p>
          <a:r>
            <a:rPr lang="en-US" sz="1800" b="1" dirty="0" smtClean="0"/>
            <a:t>Different RAM data formats and value ranges</a:t>
          </a:r>
          <a:endParaRPr lang="zh-CN" altLang="en-US" sz="1800" b="1" dirty="0"/>
        </a:p>
      </dgm:t>
    </dgm:pt>
    <dgm:pt modelId="{F7008B5B-F122-4890-9A43-C2BFFFC26D8F}" type="parTrans" cxnId="{677F44A2-5812-4939-93AA-C8E9563CF5CF}">
      <dgm:prSet/>
      <dgm:spPr/>
      <dgm:t>
        <a:bodyPr/>
        <a:lstStyle/>
        <a:p>
          <a:endParaRPr lang="zh-CN" altLang="en-US"/>
        </a:p>
      </dgm:t>
    </dgm:pt>
    <dgm:pt modelId="{70489FD5-EAB3-4B5C-B0E9-1B6602235F71}" type="sibTrans" cxnId="{677F44A2-5812-4939-93AA-C8E9563CF5CF}">
      <dgm:prSet/>
      <dgm:spPr/>
      <dgm:t>
        <a:bodyPr/>
        <a:lstStyle/>
        <a:p>
          <a:endParaRPr lang="zh-CN" altLang="en-US"/>
        </a:p>
      </dgm:t>
    </dgm:pt>
    <dgm:pt modelId="{7EBBCB00-6855-4A46-96C2-B4159838DB8A}">
      <dgm:prSet phldrT="[文本]"/>
      <dgm:spPr/>
      <dgm:t>
        <a:bodyPr/>
        <a:lstStyle/>
        <a:p>
          <a:r>
            <a:rPr lang="en-US" b="1" dirty="0" smtClean="0"/>
            <a:t>Unknown RAM variables</a:t>
          </a:r>
          <a:endParaRPr lang="zh-CN" altLang="en-US" b="1" dirty="0"/>
        </a:p>
      </dgm:t>
    </dgm:pt>
    <dgm:pt modelId="{F56CDEC3-2099-420D-AF3D-B621F0177C82}" type="parTrans" cxnId="{42DD464F-0E2C-4F2C-92E4-D5E9D0523CFF}">
      <dgm:prSet/>
      <dgm:spPr/>
      <dgm:t>
        <a:bodyPr/>
        <a:lstStyle/>
        <a:p>
          <a:endParaRPr lang="zh-CN" altLang="en-US"/>
        </a:p>
      </dgm:t>
    </dgm:pt>
    <dgm:pt modelId="{DE9901BC-259A-4D50-8CFA-08C523296D10}" type="sibTrans" cxnId="{42DD464F-0E2C-4F2C-92E4-D5E9D0523CFF}">
      <dgm:prSet/>
      <dgm:spPr/>
      <dgm:t>
        <a:bodyPr/>
        <a:lstStyle/>
        <a:p>
          <a:endParaRPr lang="zh-CN" altLang="en-US"/>
        </a:p>
      </dgm:t>
    </dgm:pt>
    <dgm:pt modelId="{9969D32D-5543-4F36-AC40-77BA9B8AE67D}" type="pres">
      <dgm:prSet presAssocID="{47EE3065-F060-4BE3-BE3D-CF7CEE3B8703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717577B-EB1C-4E57-9E55-4D214F74452D}" type="pres">
      <dgm:prSet presAssocID="{A067BA94-B7FF-4594-BAD9-CACF2504EA2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EAFB47A7-3295-463D-8DC0-127C7E9BD8B2}" type="pres">
      <dgm:prSet presAssocID="{A067BA94-B7FF-4594-BAD9-CACF2504EA24}" presName="Accent1" presStyleLbl="node1" presStyleIdx="0" presStyleCnt="13"/>
      <dgm:spPr/>
    </dgm:pt>
    <dgm:pt modelId="{FD227A98-9279-4D16-9A5B-722A38D135C2}" type="pres">
      <dgm:prSet presAssocID="{A067BA94-B7FF-4594-BAD9-CACF2504EA24}" presName="Accent2" presStyleLbl="node1" presStyleIdx="1" presStyleCnt="13"/>
      <dgm:spPr/>
    </dgm:pt>
    <dgm:pt modelId="{A14729C5-5F50-4356-B89E-96D66335E1C1}" type="pres">
      <dgm:prSet presAssocID="{A067BA94-B7FF-4594-BAD9-CACF2504EA24}" presName="Accent3" presStyleLbl="node1" presStyleIdx="2" presStyleCnt="13"/>
      <dgm:spPr/>
    </dgm:pt>
    <dgm:pt modelId="{1D6E541E-5278-43C9-A119-4EEACE7DF296}" type="pres">
      <dgm:prSet presAssocID="{A067BA94-B7FF-4594-BAD9-CACF2504EA24}" presName="Accent4" presStyleLbl="node1" presStyleIdx="3" presStyleCnt="13"/>
      <dgm:spPr/>
    </dgm:pt>
    <dgm:pt modelId="{2B666FCC-4817-49A4-BE0F-1CDAB2B0CAE4}" type="pres">
      <dgm:prSet presAssocID="{A067BA94-B7FF-4594-BAD9-CACF2504EA24}" presName="Accent5" presStyleLbl="node1" presStyleIdx="4" presStyleCnt="13"/>
      <dgm:spPr/>
    </dgm:pt>
    <dgm:pt modelId="{3F2E641E-BBC2-4AFD-B94B-3187285B8751}" type="pres">
      <dgm:prSet presAssocID="{A067BA94-B7FF-4594-BAD9-CACF2504EA24}" presName="Accent6" presStyleLbl="node1" presStyleIdx="5" presStyleCnt="13"/>
      <dgm:spPr/>
    </dgm:pt>
    <dgm:pt modelId="{10FB553B-E4DB-4043-972E-2FACDA36C6EF}" type="pres">
      <dgm:prSet presAssocID="{4004C0E2-6FFA-42F2-A97B-CF787E75502A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45395A8C-3A97-45B3-9F7C-CD7B6469F0E4}" type="pres">
      <dgm:prSet presAssocID="{4004C0E2-6FFA-42F2-A97B-CF787E75502A}" presName="Accent7" presStyleCnt="0"/>
      <dgm:spPr/>
    </dgm:pt>
    <dgm:pt modelId="{397BFE87-37EB-4BC6-B7CA-67E3B83FC85A}" type="pres">
      <dgm:prSet presAssocID="{4004C0E2-6FFA-42F2-A97B-CF787E75502A}" presName="AccentHold1" presStyleLbl="node1" presStyleIdx="7" presStyleCnt="13"/>
      <dgm:spPr/>
    </dgm:pt>
    <dgm:pt modelId="{5F79E678-D3FD-4380-9469-DE0DBC3EFFE5}" type="pres">
      <dgm:prSet presAssocID="{4004C0E2-6FFA-42F2-A97B-CF787E75502A}" presName="Accent8" presStyleCnt="0"/>
      <dgm:spPr/>
    </dgm:pt>
    <dgm:pt modelId="{595EE16F-6E22-4C2A-BAC4-4E2FA97A671C}" type="pres">
      <dgm:prSet presAssocID="{4004C0E2-6FFA-42F2-A97B-CF787E75502A}" presName="AccentHold2" presStyleLbl="node1" presStyleIdx="8" presStyleCnt="13"/>
      <dgm:spPr/>
    </dgm:pt>
    <dgm:pt modelId="{989FB73C-D352-4249-A3AC-44B293962D81}" type="pres">
      <dgm:prSet presAssocID="{7EBBCB00-6855-4A46-96C2-B4159838DB8A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49B6466-C7C5-46F7-B128-3322AE22FB08}" type="pres">
      <dgm:prSet presAssocID="{7EBBCB00-6855-4A46-96C2-B4159838DB8A}" presName="Accent9" presStyleCnt="0"/>
      <dgm:spPr/>
    </dgm:pt>
    <dgm:pt modelId="{CAE0621B-4075-4F67-B0C8-273511EA49C9}" type="pres">
      <dgm:prSet presAssocID="{7EBBCB00-6855-4A46-96C2-B4159838DB8A}" presName="AccentHold1" presStyleLbl="node1" presStyleIdx="10" presStyleCnt="13"/>
      <dgm:spPr/>
    </dgm:pt>
    <dgm:pt modelId="{5E577381-C17A-464F-91AE-995D6CCD4CD8}" type="pres">
      <dgm:prSet presAssocID="{7EBBCB00-6855-4A46-96C2-B4159838DB8A}" presName="Accent10" presStyleCnt="0"/>
      <dgm:spPr/>
    </dgm:pt>
    <dgm:pt modelId="{ADF7EFF8-9619-40B7-A2F9-0F4135A93108}" type="pres">
      <dgm:prSet presAssocID="{7EBBCB00-6855-4A46-96C2-B4159838DB8A}" presName="AccentHold2" presStyleLbl="node1" presStyleIdx="11" presStyleCnt="13"/>
      <dgm:spPr/>
    </dgm:pt>
    <dgm:pt modelId="{3D4678E3-4625-4A8B-84A0-59C927F809C5}" type="pres">
      <dgm:prSet presAssocID="{7EBBCB00-6855-4A46-96C2-B4159838DB8A}" presName="Accent11" presStyleCnt="0"/>
      <dgm:spPr/>
    </dgm:pt>
    <dgm:pt modelId="{7ADCB141-072E-47BB-A316-F6ECF11CCB81}" type="pres">
      <dgm:prSet presAssocID="{7EBBCB00-6855-4A46-96C2-B4159838DB8A}" presName="AccentHold3" presStyleLbl="node1" presStyleIdx="12" presStyleCnt="13"/>
      <dgm:spPr/>
    </dgm:pt>
  </dgm:ptLst>
  <dgm:cxnLst>
    <dgm:cxn modelId="{677F44A2-5812-4939-93AA-C8E9563CF5CF}" srcId="{A067BA94-B7FF-4594-BAD9-CACF2504EA24}" destId="{4004C0E2-6FFA-42F2-A97B-CF787E75502A}" srcOrd="0" destOrd="0" parTransId="{F7008B5B-F122-4890-9A43-C2BFFFC26D8F}" sibTransId="{70489FD5-EAB3-4B5C-B0E9-1B6602235F71}"/>
    <dgm:cxn modelId="{A9521A37-2271-4E7C-A3C5-24C72012CB7A}" type="presOf" srcId="{7EBBCB00-6855-4A46-96C2-B4159838DB8A}" destId="{989FB73C-D352-4249-A3AC-44B293962D81}" srcOrd="0" destOrd="0" presId="urn:microsoft.com/office/officeart/2009/3/layout/CircleRelationship"/>
    <dgm:cxn modelId="{26F8EF19-F932-40BB-8999-524C25E617C9}" type="presOf" srcId="{47EE3065-F060-4BE3-BE3D-CF7CEE3B8703}" destId="{9969D32D-5543-4F36-AC40-77BA9B8AE67D}" srcOrd="0" destOrd="0" presId="urn:microsoft.com/office/officeart/2009/3/layout/CircleRelationship"/>
    <dgm:cxn modelId="{DC4B7D38-9780-4BE2-A3D4-7F9B7D375630}" srcId="{47EE3065-F060-4BE3-BE3D-CF7CEE3B8703}" destId="{A067BA94-B7FF-4594-BAD9-CACF2504EA24}" srcOrd="0" destOrd="0" parTransId="{49A35011-1DE9-4961-9CC5-C7BF37F9C403}" sibTransId="{72969CAF-458B-4236-A160-9CA401D3230E}"/>
    <dgm:cxn modelId="{3B3B0FA3-EBD2-423D-B371-3C073A72E1FB}" type="presOf" srcId="{A067BA94-B7FF-4594-BAD9-CACF2504EA24}" destId="{9717577B-EB1C-4E57-9E55-4D214F74452D}" srcOrd="0" destOrd="0" presId="urn:microsoft.com/office/officeart/2009/3/layout/CircleRelationship"/>
    <dgm:cxn modelId="{42DD464F-0E2C-4F2C-92E4-D5E9D0523CFF}" srcId="{A067BA94-B7FF-4594-BAD9-CACF2504EA24}" destId="{7EBBCB00-6855-4A46-96C2-B4159838DB8A}" srcOrd="1" destOrd="0" parTransId="{F56CDEC3-2099-420D-AF3D-B621F0177C82}" sibTransId="{DE9901BC-259A-4D50-8CFA-08C523296D10}"/>
    <dgm:cxn modelId="{85919154-F198-4E65-A56B-1428CE881831}" type="presOf" srcId="{4004C0E2-6FFA-42F2-A97B-CF787E75502A}" destId="{10FB553B-E4DB-4043-972E-2FACDA36C6EF}" srcOrd="0" destOrd="0" presId="urn:microsoft.com/office/officeart/2009/3/layout/CircleRelationship"/>
    <dgm:cxn modelId="{92484616-4C14-450F-BAE4-4C4A34D42EB8}" type="presParOf" srcId="{9969D32D-5543-4F36-AC40-77BA9B8AE67D}" destId="{9717577B-EB1C-4E57-9E55-4D214F74452D}" srcOrd="0" destOrd="0" presId="urn:microsoft.com/office/officeart/2009/3/layout/CircleRelationship"/>
    <dgm:cxn modelId="{9F3D7FED-1A1B-44DB-9D88-CB89EDE60569}" type="presParOf" srcId="{9969D32D-5543-4F36-AC40-77BA9B8AE67D}" destId="{EAFB47A7-3295-463D-8DC0-127C7E9BD8B2}" srcOrd="1" destOrd="0" presId="urn:microsoft.com/office/officeart/2009/3/layout/CircleRelationship"/>
    <dgm:cxn modelId="{CC0BEA0C-C827-4F7E-B7F8-130BD7AEE958}" type="presParOf" srcId="{9969D32D-5543-4F36-AC40-77BA9B8AE67D}" destId="{FD227A98-9279-4D16-9A5B-722A38D135C2}" srcOrd="2" destOrd="0" presId="urn:microsoft.com/office/officeart/2009/3/layout/CircleRelationship"/>
    <dgm:cxn modelId="{9A84C1D8-0FB0-4D12-80FC-770DFDFBD4A2}" type="presParOf" srcId="{9969D32D-5543-4F36-AC40-77BA9B8AE67D}" destId="{A14729C5-5F50-4356-B89E-96D66335E1C1}" srcOrd="3" destOrd="0" presId="urn:microsoft.com/office/officeart/2009/3/layout/CircleRelationship"/>
    <dgm:cxn modelId="{118A9A2D-86DF-4559-B178-D89CEEBCCA30}" type="presParOf" srcId="{9969D32D-5543-4F36-AC40-77BA9B8AE67D}" destId="{1D6E541E-5278-43C9-A119-4EEACE7DF296}" srcOrd="4" destOrd="0" presId="urn:microsoft.com/office/officeart/2009/3/layout/CircleRelationship"/>
    <dgm:cxn modelId="{EEBA7BA6-A0C8-4E7B-B0AB-AB21D220D51F}" type="presParOf" srcId="{9969D32D-5543-4F36-AC40-77BA9B8AE67D}" destId="{2B666FCC-4817-49A4-BE0F-1CDAB2B0CAE4}" srcOrd="5" destOrd="0" presId="urn:microsoft.com/office/officeart/2009/3/layout/CircleRelationship"/>
    <dgm:cxn modelId="{CB7CD00A-3A14-4D81-AE6F-7B0872E98332}" type="presParOf" srcId="{9969D32D-5543-4F36-AC40-77BA9B8AE67D}" destId="{3F2E641E-BBC2-4AFD-B94B-3187285B8751}" srcOrd="6" destOrd="0" presId="urn:microsoft.com/office/officeart/2009/3/layout/CircleRelationship"/>
    <dgm:cxn modelId="{24831732-50E7-464D-9E3B-F9EC998E7FA2}" type="presParOf" srcId="{9969D32D-5543-4F36-AC40-77BA9B8AE67D}" destId="{10FB553B-E4DB-4043-972E-2FACDA36C6EF}" srcOrd="7" destOrd="0" presId="urn:microsoft.com/office/officeart/2009/3/layout/CircleRelationship"/>
    <dgm:cxn modelId="{AF94ACDC-1EC6-4165-AD3F-86FCF0A10EAF}" type="presParOf" srcId="{9969D32D-5543-4F36-AC40-77BA9B8AE67D}" destId="{45395A8C-3A97-45B3-9F7C-CD7B6469F0E4}" srcOrd="8" destOrd="0" presId="urn:microsoft.com/office/officeart/2009/3/layout/CircleRelationship"/>
    <dgm:cxn modelId="{8AACAE14-63DF-425F-A9AC-9EA85F08D893}" type="presParOf" srcId="{45395A8C-3A97-45B3-9F7C-CD7B6469F0E4}" destId="{397BFE87-37EB-4BC6-B7CA-67E3B83FC85A}" srcOrd="0" destOrd="0" presId="urn:microsoft.com/office/officeart/2009/3/layout/CircleRelationship"/>
    <dgm:cxn modelId="{14764815-17FB-47D7-A61F-4FFE4BB865A2}" type="presParOf" srcId="{9969D32D-5543-4F36-AC40-77BA9B8AE67D}" destId="{5F79E678-D3FD-4380-9469-DE0DBC3EFFE5}" srcOrd="9" destOrd="0" presId="urn:microsoft.com/office/officeart/2009/3/layout/CircleRelationship"/>
    <dgm:cxn modelId="{D3A64FA5-2E17-441A-9A87-4917C17B69E4}" type="presParOf" srcId="{5F79E678-D3FD-4380-9469-DE0DBC3EFFE5}" destId="{595EE16F-6E22-4C2A-BAC4-4E2FA97A671C}" srcOrd="0" destOrd="0" presId="urn:microsoft.com/office/officeart/2009/3/layout/CircleRelationship"/>
    <dgm:cxn modelId="{EF08A776-1AFA-43D3-AF9B-19990DC4995D}" type="presParOf" srcId="{9969D32D-5543-4F36-AC40-77BA9B8AE67D}" destId="{989FB73C-D352-4249-A3AC-44B293962D81}" srcOrd="10" destOrd="0" presId="urn:microsoft.com/office/officeart/2009/3/layout/CircleRelationship"/>
    <dgm:cxn modelId="{0A1D920F-A717-4A4B-BDB2-F062BF2B0B86}" type="presParOf" srcId="{9969D32D-5543-4F36-AC40-77BA9B8AE67D}" destId="{249B6466-C7C5-46F7-B128-3322AE22FB08}" srcOrd="11" destOrd="0" presId="urn:microsoft.com/office/officeart/2009/3/layout/CircleRelationship"/>
    <dgm:cxn modelId="{7EB3527B-01FC-4431-95A6-BC30069146F9}" type="presParOf" srcId="{249B6466-C7C5-46F7-B128-3322AE22FB08}" destId="{CAE0621B-4075-4F67-B0C8-273511EA49C9}" srcOrd="0" destOrd="0" presId="urn:microsoft.com/office/officeart/2009/3/layout/CircleRelationship"/>
    <dgm:cxn modelId="{C7F0E61F-CA03-4890-A7A8-5DF47D597812}" type="presParOf" srcId="{9969D32D-5543-4F36-AC40-77BA9B8AE67D}" destId="{5E577381-C17A-464F-91AE-995D6CCD4CD8}" srcOrd="12" destOrd="0" presId="urn:microsoft.com/office/officeart/2009/3/layout/CircleRelationship"/>
    <dgm:cxn modelId="{1CE443D2-5D21-4B33-A48B-4B40E984EA96}" type="presParOf" srcId="{5E577381-C17A-464F-91AE-995D6CCD4CD8}" destId="{ADF7EFF8-9619-40B7-A2F9-0F4135A93108}" srcOrd="0" destOrd="0" presId="urn:microsoft.com/office/officeart/2009/3/layout/CircleRelationship"/>
    <dgm:cxn modelId="{CA1249F2-2535-4D48-96F2-7BDE8AA67443}" type="presParOf" srcId="{9969D32D-5543-4F36-AC40-77BA9B8AE67D}" destId="{3D4678E3-4625-4A8B-84A0-59C927F809C5}" srcOrd="13" destOrd="0" presId="urn:microsoft.com/office/officeart/2009/3/layout/CircleRelationship"/>
    <dgm:cxn modelId="{BDC76C33-51C7-4C35-92EE-0322A7800A28}" type="presParOf" srcId="{3D4678E3-4625-4A8B-84A0-59C927F809C5}" destId="{7ADCB141-072E-47BB-A316-F6ECF11CCB8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F1F81-57A4-4651-AFF4-0629F2B959F7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F6007F-2C95-44F6-9558-2139D6A0600E}">
      <dgm:prSet phldrT="[文本]"/>
      <dgm:spPr/>
      <dgm:t>
        <a:bodyPr/>
        <a:lstStyle/>
        <a:p>
          <a:r>
            <a:rPr lang="en-US" altLang="zh-CN" b="1" dirty="0" smtClean="0"/>
            <a:t>Beat </a:t>
          </a:r>
          <a:r>
            <a:rPr lang="en-US" altLang="zh-CN" b="1" dirty="0" err="1" smtClean="0"/>
            <a:t>Keras</a:t>
          </a:r>
          <a:r>
            <a:rPr lang="en-US" altLang="zh-CN" b="1" dirty="0" smtClean="0"/>
            <a:t>-RL default AI</a:t>
          </a:r>
          <a:endParaRPr lang="zh-CN" altLang="en-US" b="1" dirty="0"/>
        </a:p>
      </dgm:t>
    </dgm:pt>
    <dgm:pt modelId="{80BAB99F-917D-40E4-B85F-CECE0F0CA556}" type="parTrans" cxnId="{632B4412-39B2-4AC1-9F3D-960F232417DF}">
      <dgm:prSet/>
      <dgm:spPr/>
      <dgm:t>
        <a:bodyPr/>
        <a:lstStyle/>
        <a:p>
          <a:endParaRPr lang="zh-CN" altLang="en-US" b="1"/>
        </a:p>
      </dgm:t>
    </dgm:pt>
    <dgm:pt modelId="{E08E480C-E6D6-4FD8-849D-C61B1D778F9B}" type="sibTrans" cxnId="{632B4412-39B2-4AC1-9F3D-960F232417DF}">
      <dgm:prSet/>
      <dgm:spPr/>
      <dgm:t>
        <a:bodyPr/>
        <a:lstStyle/>
        <a:p>
          <a:endParaRPr lang="zh-CN" altLang="en-US" b="1"/>
        </a:p>
      </dgm:t>
    </dgm:pt>
    <dgm:pt modelId="{CFB21D56-332A-40C7-A53B-854A06981340}">
      <dgm:prSet phldrT="[文本]"/>
      <dgm:spPr/>
      <dgm:t>
        <a:bodyPr/>
        <a:lstStyle/>
        <a:p>
          <a:r>
            <a:rPr lang="en-US" altLang="zh-CN" b="1" dirty="0" smtClean="0"/>
            <a:t>Performance</a:t>
          </a:r>
          <a:endParaRPr lang="zh-CN" altLang="en-US" b="1" dirty="0"/>
        </a:p>
      </dgm:t>
    </dgm:pt>
    <dgm:pt modelId="{DD9FF3CF-1975-4321-8655-0A835417448C}" type="parTrans" cxnId="{86E9B503-EEC4-4EDA-9705-A1C52DC5CCF3}">
      <dgm:prSet/>
      <dgm:spPr/>
      <dgm:t>
        <a:bodyPr/>
        <a:lstStyle/>
        <a:p>
          <a:endParaRPr lang="zh-CN" altLang="en-US" b="1"/>
        </a:p>
      </dgm:t>
    </dgm:pt>
    <dgm:pt modelId="{5E978EDB-AA04-4E43-823C-2B67E3BA260F}" type="sibTrans" cxnId="{86E9B503-EEC4-4EDA-9705-A1C52DC5CCF3}">
      <dgm:prSet/>
      <dgm:spPr/>
      <dgm:t>
        <a:bodyPr/>
        <a:lstStyle/>
        <a:p>
          <a:endParaRPr lang="zh-CN" altLang="en-US" b="1"/>
        </a:p>
      </dgm:t>
    </dgm:pt>
    <dgm:pt modelId="{15A9ADBF-3281-437A-8D8C-6BA005072C58}">
      <dgm:prSet phldrT="[文本]"/>
      <dgm:spPr/>
      <dgm:t>
        <a:bodyPr/>
        <a:lstStyle/>
        <a:p>
          <a:r>
            <a:rPr lang="en-US" altLang="zh-CN" b="1" dirty="0" smtClean="0"/>
            <a:t>Efficiency</a:t>
          </a:r>
          <a:endParaRPr lang="zh-CN" altLang="en-US" b="1" dirty="0"/>
        </a:p>
      </dgm:t>
    </dgm:pt>
    <dgm:pt modelId="{979CD38B-5FFD-485B-A362-C32DD5574DDA}" type="parTrans" cxnId="{DFEBD0A3-F651-4D41-A1FB-6052BF8B2748}">
      <dgm:prSet/>
      <dgm:spPr/>
      <dgm:t>
        <a:bodyPr/>
        <a:lstStyle/>
        <a:p>
          <a:endParaRPr lang="zh-CN" altLang="en-US" b="1"/>
        </a:p>
      </dgm:t>
    </dgm:pt>
    <dgm:pt modelId="{4E6CAAB5-E721-41DB-B477-8DAA1A795F61}" type="sibTrans" cxnId="{DFEBD0A3-F651-4D41-A1FB-6052BF8B2748}">
      <dgm:prSet/>
      <dgm:spPr/>
      <dgm:t>
        <a:bodyPr/>
        <a:lstStyle/>
        <a:p>
          <a:endParaRPr lang="zh-CN" altLang="en-US" b="1"/>
        </a:p>
      </dgm:t>
    </dgm:pt>
    <dgm:pt modelId="{0BE90ADE-8DA8-4062-9904-F8CC84E9B20D}">
      <dgm:prSet phldrT="[文本]"/>
      <dgm:spPr/>
      <dgm:t>
        <a:bodyPr/>
        <a:lstStyle/>
        <a:p>
          <a:r>
            <a:rPr lang="en-US" altLang="zh-CN" b="1" dirty="0" smtClean="0"/>
            <a:t>Pass 5 levels for 3 rounds</a:t>
          </a:r>
          <a:endParaRPr lang="zh-CN" altLang="en-US" b="1" dirty="0"/>
        </a:p>
      </dgm:t>
    </dgm:pt>
    <dgm:pt modelId="{722DDFF8-F534-4841-9595-9BDF299C9D66}" type="parTrans" cxnId="{96100A43-7435-40D4-BA46-3FF3E42BBD3D}">
      <dgm:prSet/>
      <dgm:spPr/>
      <dgm:t>
        <a:bodyPr/>
        <a:lstStyle/>
        <a:p>
          <a:endParaRPr lang="zh-CN" altLang="en-US" b="1"/>
        </a:p>
      </dgm:t>
    </dgm:pt>
    <dgm:pt modelId="{9B8B5CB3-2ECA-4338-A81E-C441E971C783}" type="sibTrans" cxnId="{96100A43-7435-40D4-BA46-3FF3E42BBD3D}">
      <dgm:prSet/>
      <dgm:spPr/>
      <dgm:t>
        <a:bodyPr/>
        <a:lstStyle/>
        <a:p>
          <a:endParaRPr lang="zh-CN" altLang="en-US" b="1"/>
        </a:p>
      </dgm:t>
    </dgm:pt>
    <dgm:pt modelId="{2E695E9E-599D-4A42-9BFF-9F834187A589}">
      <dgm:prSet phldrT="[文本]"/>
      <dgm:spPr/>
      <dgm:t>
        <a:bodyPr/>
        <a:lstStyle/>
        <a:p>
          <a:r>
            <a:rPr lang="en-US" altLang="zh-CN" b="1" dirty="0" smtClean="0"/>
            <a:t>Can pass more rounds</a:t>
          </a:r>
          <a:endParaRPr lang="zh-CN" altLang="en-US" b="1" dirty="0"/>
        </a:p>
      </dgm:t>
    </dgm:pt>
    <dgm:pt modelId="{6BDE171B-4A18-422B-A6E5-96D1FD0A5EEC}" type="parTrans" cxnId="{5CF36149-B2AF-4CD8-879B-7E6B58C47D3A}">
      <dgm:prSet/>
      <dgm:spPr/>
      <dgm:t>
        <a:bodyPr/>
        <a:lstStyle/>
        <a:p>
          <a:endParaRPr lang="zh-CN" altLang="en-US" b="1"/>
        </a:p>
      </dgm:t>
    </dgm:pt>
    <dgm:pt modelId="{21B6AAF1-E954-4B3E-8615-3B956336833C}" type="sibTrans" cxnId="{5CF36149-B2AF-4CD8-879B-7E6B58C47D3A}">
      <dgm:prSet/>
      <dgm:spPr/>
      <dgm:t>
        <a:bodyPr/>
        <a:lstStyle/>
        <a:p>
          <a:endParaRPr lang="zh-CN" altLang="en-US" b="1"/>
        </a:p>
      </dgm:t>
    </dgm:pt>
    <dgm:pt modelId="{2732C37B-0A51-4FA4-A3D9-96FFF95B886E}">
      <dgm:prSet phldrT="[文本]"/>
      <dgm:spPr/>
      <dgm:t>
        <a:bodyPr/>
        <a:lstStyle/>
        <a:p>
          <a:r>
            <a:rPr lang="en-US" altLang="zh-CN" b="1" dirty="0" smtClean="0"/>
            <a:t>Enough Training time</a:t>
          </a:r>
          <a:endParaRPr lang="zh-CN" altLang="en-US" b="1" dirty="0"/>
        </a:p>
      </dgm:t>
    </dgm:pt>
    <dgm:pt modelId="{46272BD1-0168-4A17-A3B4-C3018AA11C59}" type="parTrans" cxnId="{C7A2814C-22F1-4181-A7D7-162F908C3493}">
      <dgm:prSet/>
      <dgm:spPr/>
      <dgm:t>
        <a:bodyPr/>
        <a:lstStyle/>
        <a:p>
          <a:endParaRPr lang="zh-CN" altLang="en-US" b="1"/>
        </a:p>
      </dgm:t>
    </dgm:pt>
    <dgm:pt modelId="{80CB823A-C814-435D-8FF8-9304BB4A8686}" type="sibTrans" cxnId="{C7A2814C-22F1-4181-A7D7-162F908C3493}">
      <dgm:prSet/>
      <dgm:spPr/>
      <dgm:t>
        <a:bodyPr/>
        <a:lstStyle/>
        <a:p>
          <a:endParaRPr lang="zh-CN" altLang="en-US" b="1"/>
        </a:p>
      </dgm:t>
    </dgm:pt>
    <dgm:pt modelId="{7661B8E0-C412-427F-845A-F4D38735459F}">
      <dgm:prSet phldrT="[文本]"/>
      <dgm:spPr/>
      <dgm:t>
        <a:bodyPr/>
        <a:lstStyle/>
        <a:p>
          <a:r>
            <a:rPr lang="en-US" altLang="zh-CN" b="1" dirty="0" smtClean="0"/>
            <a:t>Overfitting</a:t>
          </a:r>
          <a:endParaRPr lang="zh-CN" altLang="en-US" b="1" dirty="0"/>
        </a:p>
      </dgm:t>
    </dgm:pt>
    <dgm:pt modelId="{7A0B924C-8C56-4FC7-8B39-ACEAFDCB95D3}" type="parTrans" cxnId="{75896B21-1DF6-439D-B624-FF74B7F119C6}">
      <dgm:prSet/>
      <dgm:spPr/>
      <dgm:t>
        <a:bodyPr/>
        <a:lstStyle/>
        <a:p>
          <a:endParaRPr lang="zh-CN" altLang="en-US" b="1"/>
        </a:p>
      </dgm:t>
    </dgm:pt>
    <dgm:pt modelId="{2D76D891-77F2-479B-9B50-E39316A6D94F}" type="sibTrans" cxnId="{75896B21-1DF6-439D-B624-FF74B7F119C6}">
      <dgm:prSet/>
      <dgm:spPr/>
      <dgm:t>
        <a:bodyPr/>
        <a:lstStyle/>
        <a:p>
          <a:endParaRPr lang="zh-CN" altLang="en-US" b="1"/>
        </a:p>
      </dgm:t>
    </dgm:pt>
    <dgm:pt modelId="{0BD9E3B6-88CA-4FEF-8ED4-A20ED1B07F55}" type="pres">
      <dgm:prSet presAssocID="{81CF1F81-57A4-4651-AFF4-0629F2B959F7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45B1B64-294E-4063-BF67-0AF87A71F089}" type="pres">
      <dgm:prSet presAssocID="{81CF1F81-57A4-4651-AFF4-0629F2B959F7}" presName="dummyMaxCanvas" presStyleCnt="0"/>
      <dgm:spPr/>
    </dgm:pt>
    <dgm:pt modelId="{92608024-E772-41B3-96DC-C48F472F259C}" type="pres">
      <dgm:prSet presAssocID="{81CF1F81-57A4-4651-AFF4-0629F2B959F7}" presName="parentComposite" presStyleCnt="0"/>
      <dgm:spPr/>
    </dgm:pt>
    <dgm:pt modelId="{8228054C-7B31-4E95-BCF8-EE140E690726}" type="pres">
      <dgm:prSet presAssocID="{81CF1F81-57A4-4651-AFF4-0629F2B959F7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637F2AD3-B3F0-4D7D-BAF7-4DC01EBB6CC4}" type="pres">
      <dgm:prSet presAssocID="{81CF1F81-57A4-4651-AFF4-0629F2B959F7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79A7B8B8-2559-4708-AEFA-DFA1DE3146F4}" type="pres">
      <dgm:prSet presAssocID="{81CF1F81-57A4-4651-AFF4-0629F2B959F7}" presName="childrenComposite" presStyleCnt="0"/>
      <dgm:spPr/>
    </dgm:pt>
    <dgm:pt modelId="{79EC31B9-C667-43E1-89EA-0D8C03C68191}" type="pres">
      <dgm:prSet presAssocID="{81CF1F81-57A4-4651-AFF4-0629F2B959F7}" presName="dummyMaxCanvas_ChildArea" presStyleCnt="0"/>
      <dgm:spPr/>
    </dgm:pt>
    <dgm:pt modelId="{AAA7AB48-C7FE-49BF-A0F0-C4377A605E60}" type="pres">
      <dgm:prSet presAssocID="{81CF1F81-57A4-4651-AFF4-0629F2B959F7}" presName="fulcrum" presStyleLbl="alignAccFollowNode1" presStyleIdx="2" presStyleCnt="4"/>
      <dgm:spPr/>
    </dgm:pt>
    <dgm:pt modelId="{BFF2721F-A2B7-4442-A84E-F1F267FAAE95}" type="pres">
      <dgm:prSet presAssocID="{81CF1F81-57A4-4651-AFF4-0629F2B959F7}" presName="balance_23" presStyleLbl="alignAccFollowNode1" presStyleIdx="3" presStyleCnt="4">
        <dgm:presLayoutVars>
          <dgm:bulletEnabled val="1"/>
        </dgm:presLayoutVars>
      </dgm:prSet>
      <dgm:spPr/>
    </dgm:pt>
    <dgm:pt modelId="{FAB8D462-C74F-48F8-94B8-CA4CEA4EB81F}" type="pres">
      <dgm:prSet presAssocID="{81CF1F81-57A4-4651-AFF4-0629F2B959F7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E222A7-4C20-46E7-B376-62950CF13DD6}" type="pres">
      <dgm:prSet presAssocID="{81CF1F81-57A4-4651-AFF4-0629F2B959F7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1E747-0A38-4C90-AB72-672185F72993}" type="pres">
      <dgm:prSet presAssocID="{81CF1F81-57A4-4651-AFF4-0629F2B959F7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A500C3-8EE8-4670-8AD1-D3A6CC3846A8}" type="pres">
      <dgm:prSet presAssocID="{81CF1F81-57A4-4651-AFF4-0629F2B959F7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0FE0AC-AE4B-4815-AF1E-8A3E6D1DBF98}" type="pres">
      <dgm:prSet presAssocID="{81CF1F81-57A4-4651-AFF4-0629F2B959F7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89943D-3E49-4055-B60B-0A750BBDB0E4}" type="presOf" srcId="{0BE90ADE-8DA8-4062-9904-F8CC84E9B20D}" destId="{637F2AD3-B3F0-4D7D-BAF7-4DC01EBB6CC4}" srcOrd="0" destOrd="0" presId="urn:microsoft.com/office/officeart/2005/8/layout/balance1"/>
    <dgm:cxn modelId="{0F2561B2-92B5-444A-8A74-B6815A45C6D6}" type="presOf" srcId="{2732C37B-0A51-4FA4-A3D9-96FFF95B886E}" destId="{5FE222A7-4C20-46E7-B376-62950CF13DD6}" srcOrd="0" destOrd="0" presId="urn:microsoft.com/office/officeart/2005/8/layout/balance1"/>
    <dgm:cxn modelId="{86E9B503-EEC4-4EDA-9705-A1C52DC5CCF3}" srcId="{E2F6007F-2C95-44F6-9558-2139D6A0600E}" destId="{CFB21D56-332A-40C7-A53B-854A06981340}" srcOrd="0" destOrd="0" parTransId="{DD9FF3CF-1975-4321-8655-0A835417448C}" sibTransId="{5E978EDB-AA04-4E43-823C-2B67E3BA260F}"/>
    <dgm:cxn modelId="{DFEBD0A3-F651-4D41-A1FB-6052BF8B2748}" srcId="{E2F6007F-2C95-44F6-9558-2139D6A0600E}" destId="{15A9ADBF-3281-437A-8D8C-6BA005072C58}" srcOrd="1" destOrd="0" parTransId="{979CD38B-5FFD-485B-A362-C32DD5574DDA}" sibTransId="{4E6CAAB5-E721-41DB-B477-8DAA1A795F61}"/>
    <dgm:cxn modelId="{7A21F1E7-AFEF-41A7-82AB-350C110902B5}" type="presOf" srcId="{2E695E9E-599D-4A42-9BFF-9F834187A589}" destId="{FAB8D462-C74F-48F8-94B8-CA4CEA4EB81F}" srcOrd="0" destOrd="0" presId="urn:microsoft.com/office/officeart/2005/8/layout/balance1"/>
    <dgm:cxn modelId="{5167CECA-7BA8-4F10-8973-543370B9D1CC}" type="presOf" srcId="{15A9ADBF-3281-437A-8D8C-6BA005072C58}" destId="{4A0FE0AC-AE4B-4815-AF1E-8A3E6D1DBF98}" srcOrd="0" destOrd="0" presId="urn:microsoft.com/office/officeart/2005/8/layout/balance1"/>
    <dgm:cxn modelId="{F3A6F3A0-08EF-46D1-B375-BD0F66AE7E1E}" type="presOf" srcId="{81CF1F81-57A4-4651-AFF4-0629F2B959F7}" destId="{0BD9E3B6-88CA-4FEF-8ED4-A20ED1B07F55}" srcOrd="0" destOrd="0" presId="urn:microsoft.com/office/officeart/2005/8/layout/balance1"/>
    <dgm:cxn modelId="{5CF36149-B2AF-4CD8-879B-7E6B58C47D3A}" srcId="{0BE90ADE-8DA8-4062-9904-F8CC84E9B20D}" destId="{2E695E9E-599D-4A42-9BFF-9F834187A589}" srcOrd="0" destOrd="0" parTransId="{6BDE171B-4A18-422B-A6E5-96D1FD0A5EEC}" sibTransId="{21B6AAF1-E954-4B3E-8615-3B956336833C}"/>
    <dgm:cxn modelId="{96100A43-7435-40D4-BA46-3FF3E42BBD3D}" srcId="{81CF1F81-57A4-4651-AFF4-0629F2B959F7}" destId="{0BE90ADE-8DA8-4062-9904-F8CC84E9B20D}" srcOrd="1" destOrd="0" parTransId="{722DDFF8-F534-4841-9595-9BDF299C9D66}" sibTransId="{9B8B5CB3-2ECA-4338-A81E-C441E971C783}"/>
    <dgm:cxn modelId="{75896B21-1DF6-439D-B624-FF74B7F119C6}" srcId="{0BE90ADE-8DA8-4062-9904-F8CC84E9B20D}" destId="{7661B8E0-C412-427F-845A-F4D38735459F}" srcOrd="2" destOrd="0" parTransId="{7A0B924C-8C56-4FC7-8B39-ACEAFDCB95D3}" sibTransId="{2D76D891-77F2-479B-9B50-E39316A6D94F}"/>
    <dgm:cxn modelId="{2AFC040F-9564-4794-B87E-70E298A26EC5}" type="presOf" srcId="{E2F6007F-2C95-44F6-9558-2139D6A0600E}" destId="{8228054C-7B31-4E95-BCF8-EE140E690726}" srcOrd="0" destOrd="0" presId="urn:microsoft.com/office/officeart/2005/8/layout/balance1"/>
    <dgm:cxn modelId="{C7A2814C-22F1-4181-A7D7-162F908C3493}" srcId="{0BE90ADE-8DA8-4062-9904-F8CC84E9B20D}" destId="{2732C37B-0A51-4FA4-A3D9-96FFF95B886E}" srcOrd="1" destOrd="0" parTransId="{46272BD1-0168-4A17-A3B4-C3018AA11C59}" sibTransId="{80CB823A-C814-435D-8FF8-9304BB4A8686}"/>
    <dgm:cxn modelId="{8669E94E-7F58-4F35-8337-309D66F960A8}" type="presOf" srcId="{7661B8E0-C412-427F-845A-F4D38735459F}" destId="{DDA1E747-0A38-4C90-AB72-672185F72993}" srcOrd="0" destOrd="0" presId="urn:microsoft.com/office/officeart/2005/8/layout/balance1"/>
    <dgm:cxn modelId="{632B4412-39B2-4AC1-9F3D-960F232417DF}" srcId="{81CF1F81-57A4-4651-AFF4-0629F2B959F7}" destId="{E2F6007F-2C95-44F6-9558-2139D6A0600E}" srcOrd="0" destOrd="0" parTransId="{80BAB99F-917D-40E4-B85F-CECE0F0CA556}" sibTransId="{E08E480C-E6D6-4FD8-849D-C61B1D778F9B}"/>
    <dgm:cxn modelId="{F08A8E0C-A30B-457F-82EC-74058F6E43D0}" type="presOf" srcId="{CFB21D56-332A-40C7-A53B-854A06981340}" destId="{F2A500C3-8EE8-4670-8AD1-D3A6CC3846A8}" srcOrd="0" destOrd="0" presId="urn:microsoft.com/office/officeart/2005/8/layout/balance1"/>
    <dgm:cxn modelId="{5195A35D-98D6-42AB-A58E-ADAD65555FA2}" type="presParOf" srcId="{0BD9E3B6-88CA-4FEF-8ED4-A20ED1B07F55}" destId="{545B1B64-294E-4063-BF67-0AF87A71F089}" srcOrd="0" destOrd="0" presId="urn:microsoft.com/office/officeart/2005/8/layout/balance1"/>
    <dgm:cxn modelId="{1416BD05-1C77-461D-B015-6E87578DCBDD}" type="presParOf" srcId="{0BD9E3B6-88CA-4FEF-8ED4-A20ED1B07F55}" destId="{92608024-E772-41B3-96DC-C48F472F259C}" srcOrd="1" destOrd="0" presId="urn:microsoft.com/office/officeart/2005/8/layout/balance1"/>
    <dgm:cxn modelId="{E1ADFCCD-861A-4D3C-8276-1E521A1B4E2B}" type="presParOf" srcId="{92608024-E772-41B3-96DC-C48F472F259C}" destId="{8228054C-7B31-4E95-BCF8-EE140E690726}" srcOrd="0" destOrd="0" presId="urn:microsoft.com/office/officeart/2005/8/layout/balance1"/>
    <dgm:cxn modelId="{ED1F84B3-1092-4D5B-82B5-326DFF43DA28}" type="presParOf" srcId="{92608024-E772-41B3-96DC-C48F472F259C}" destId="{637F2AD3-B3F0-4D7D-BAF7-4DC01EBB6CC4}" srcOrd="1" destOrd="0" presId="urn:microsoft.com/office/officeart/2005/8/layout/balance1"/>
    <dgm:cxn modelId="{E7B00CFF-468B-46D9-A9A3-F57237093086}" type="presParOf" srcId="{0BD9E3B6-88CA-4FEF-8ED4-A20ED1B07F55}" destId="{79A7B8B8-2559-4708-AEFA-DFA1DE3146F4}" srcOrd="2" destOrd="0" presId="urn:microsoft.com/office/officeart/2005/8/layout/balance1"/>
    <dgm:cxn modelId="{8DB30DFF-4F3B-4586-A661-E083C77BDE2E}" type="presParOf" srcId="{79A7B8B8-2559-4708-AEFA-DFA1DE3146F4}" destId="{79EC31B9-C667-43E1-89EA-0D8C03C68191}" srcOrd="0" destOrd="0" presId="urn:microsoft.com/office/officeart/2005/8/layout/balance1"/>
    <dgm:cxn modelId="{A3299625-2349-4A85-9A53-20BF1B7957F1}" type="presParOf" srcId="{79A7B8B8-2559-4708-AEFA-DFA1DE3146F4}" destId="{AAA7AB48-C7FE-49BF-A0F0-C4377A605E60}" srcOrd="1" destOrd="0" presId="urn:microsoft.com/office/officeart/2005/8/layout/balance1"/>
    <dgm:cxn modelId="{98897BBF-59AB-4291-8EE7-F3D9045AD693}" type="presParOf" srcId="{79A7B8B8-2559-4708-AEFA-DFA1DE3146F4}" destId="{BFF2721F-A2B7-4442-A84E-F1F267FAAE95}" srcOrd="2" destOrd="0" presId="urn:microsoft.com/office/officeart/2005/8/layout/balance1"/>
    <dgm:cxn modelId="{87A4F312-9565-45C1-B93F-ACD124B48CE0}" type="presParOf" srcId="{79A7B8B8-2559-4708-AEFA-DFA1DE3146F4}" destId="{FAB8D462-C74F-48F8-94B8-CA4CEA4EB81F}" srcOrd="3" destOrd="0" presId="urn:microsoft.com/office/officeart/2005/8/layout/balance1"/>
    <dgm:cxn modelId="{8B039BEA-C7DA-4796-B370-7BF24AC3E747}" type="presParOf" srcId="{79A7B8B8-2559-4708-AEFA-DFA1DE3146F4}" destId="{5FE222A7-4C20-46E7-B376-62950CF13DD6}" srcOrd="4" destOrd="0" presId="urn:microsoft.com/office/officeart/2005/8/layout/balance1"/>
    <dgm:cxn modelId="{87E776FD-56B7-4967-A9DB-30EF234D90A9}" type="presParOf" srcId="{79A7B8B8-2559-4708-AEFA-DFA1DE3146F4}" destId="{DDA1E747-0A38-4C90-AB72-672185F72993}" srcOrd="5" destOrd="0" presId="urn:microsoft.com/office/officeart/2005/8/layout/balance1"/>
    <dgm:cxn modelId="{FA978141-E779-4C37-88B6-7A7C6D42915D}" type="presParOf" srcId="{79A7B8B8-2559-4708-AEFA-DFA1DE3146F4}" destId="{F2A500C3-8EE8-4670-8AD1-D3A6CC3846A8}" srcOrd="6" destOrd="0" presId="urn:microsoft.com/office/officeart/2005/8/layout/balance1"/>
    <dgm:cxn modelId="{1A626F5B-94C1-4411-A282-FCBFD25764AF}" type="presParOf" srcId="{79A7B8B8-2559-4708-AEFA-DFA1DE3146F4}" destId="{4A0FE0AC-AE4B-4815-AF1E-8A3E6D1DBF98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789AFEF-4A61-4168-BAB9-F4F7496FDCC6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78551C0-583B-4C0B-A8EF-F119DD79BCC6}">
      <dgm:prSet phldrT="[文本]"/>
      <dgm:spPr/>
      <dgm:t>
        <a:bodyPr/>
        <a:lstStyle/>
        <a:p>
          <a:r>
            <a:rPr lang="en-US" b="1" dirty="0" smtClean="0"/>
            <a:t>Prioritized Experience Replay</a:t>
          </a:r>
          <a:endParaRPr lang="zh-CN" altLang="en-US" b="1" dirty="0"/>
        </a:p>
      </dgm:t>
    </dgm:pt>
    <dgm:pt modelId="{C2102975-C391-432A-AAE3-E9451E5DB065}" type="parTrans" cxnId="{389B43F3-D48E-4D72-B1F0-AFFB75AE31E9}">
      <dgm:prSet/>
      <dgm:spPr/>
      <dgm:t>
        <a:bodyPr/>
        <a:lstStyle/>
        <a:p>
          <a:endParaRPr lang="zh-CN" altLang="en-US"/>
        </a:p>
      </dgm:t>
    </dgm:pt>
    <dgm:pt modelId="{C529830C-2A1D-4C31-8EC8-6989E420FA37}" type="sibTrans" cxnId="{389B43F3-D48E-4D72-B1F0-AFFB75AE31E9}">
      <dgm:prSet/>
      <dgm:spPr/>
      <dgm:t>
        <a:bodyPr/>
        <a:lstStyle/>
        <a:p>
          <a:endParaRPr lang="zh-CN" altLang="en-US"/>
        </a:p>
      </dgm:t>
    </dgm:pt>
    <dgm:pt modelId="{188F61FD-EAF7-49B5-9403-75E671D6911B}">
      <dgm:prSet phldrT="[文本]" custT="1"/>
      <dgm:spPr/>
      <dgm:t>
        <a:bodyPr/>
        <a:lstStyle/>
        <a:p>
          <a:r>
            <a:rPr lang="en-US" sz="1700" b="1" dirty="0" smtClean="0"/>
            <a:t>Hierarchical Action</a:t>
          </a:r>
          <a:endParaRPr lang="zh-CN" altLang="en-US" sz="1700" b="1" dirty="0"/>
        </a:p>
      </dgm:t>
    </dgm:pt>
    <dgm:pt modelId="{F87BC0B6-4810-4C1D-8D12-8BC1E1855A6D}" type="parTrans" cxnId="{6C1015D5-569A-4E64-818D-5C1275FD5094}">
      <dgm:prSet/>
      <dgm:spPr/>
      <dgm:t>
        <a:bodyPr/>
        <a:lstStyle/>
        <a:p>
          <a:endParaRPr lang="zh-CN" altLang="en-US"/>
        </a:p>
      </dgm:t>
    </dgm:pt>
    <dgm:pt modelId="{748824E6-873F-4F9A-B6FD-08F342A87E07}" type="sibTrans" cxnId="{6C1015D5-569A-4E64-818D-5C1275FD5094}">
      <dgm:prSet/>
      <dgm:spPr/>
      <dgm:t>
        <a:bodyPr/>
        <a:lstStyle/>
        <a:p>
          <a:endParaRPr lang="zh-CN" altLang="en-US"/>
        </a:p>
      </dgm:t>
    </dgm:pt>
    <dgm:pt modelId="{2DEF3050-8177-4262-AE5A-0B46606BCF22}">
      <dgm:prSet phldrT="[文本]" custT="1"/>
      <dgm:spPr/>
      <dgm:t>
        <a:bodyPr/>
        <a:lstStyle/>
        <a:p>
          <a:r>
            <a:rPr lang="en-US" sz="3000" b="1" dirty="0" smtClean="0"/>
            <a:t>More Efficient</a:t>
          </a:r>
          <a:endParaRPr lang="zh-CN" altLang="en-US" sz="3000" b="1" dirty="0"/>
        </a:p>
      </dgm:t>
    </dgm:pt>
    <dgm:pt modelId="{55E21AF0-FEA9-4E69-8AA7-D038D85701F0}" type="parTrans" cxnId="{323BB617-1AAD-427C-8234-E81B9404349D}">
      <dgm:prSet/>
      <dgm:spPr/>
      <dgm:t>
        <a:bodyPr/>
        <a:lstStyle/>
        <a:p>
          <a:endParaRPr lang="zh-CN" altLang="en-US"/>
        </a:p>
      </dgm:t>
    </dgm:pt>
    <dgm:pt modelId="{0E3F6E76-301A-402D-95AD-3E662C908318}" type="sibTrans" cxnId="{323BB617-1AAD-427C-8234-E81B9404349D}">
      <dgm:prSet/>
      <dgm:spPr/>
      <dgm:t>
        <a:bodyPr/>
        <a:lstStyle/>
        <a:p>
          <a:endParaRPr lang="zh-CN" altLang="en-US"/>
        </a:p>
      </dgm:t>
    </dgm:pt>
    <dgm:pt modelId="{808DE008-6887-4B44-BA8D-F5E7A99B0408}" type="pres">
      <dgm:prSet presAssocID="{9789AFEF-4A61-4168-BAB9-F4F7496FDCC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787E7E-098C-42E1-9C32-A5BE69F2D9C6}" type="pres">
      <dgm:prSet presAssocID="{9789AFEF-4A61-4168-BAB9-F4F7496FDCC6}" presName="vNodes" presStyleCnt="0"/>
      <dgm:spPr/>
    </dgm:pt>
    <dgm:pt modelId="{AD0F35A2-7255-4E68-9A4C-718D0A013612}" type="pres">
      <dgm:prSet presAssocID="{878551C0-583B-4C0B-A8EF-F119DD79BC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0FFB60-3534-4E21-84B3-3C12770170E8}" type="pres">
      <dgm:prSet presAssocID="{C529830C-2A1D-4C31-8EC8-6989E420FA37}" presName="spacerT" presStyleCnt="0"/>
      <dgm:spPr/>
    </dgm:pt>
    <dgm:pt modelId="{920B528E-A7B0-4A52-B122-4E664FA3CA39}" type="pres">
      <dgm:prSet presAssocID="{C529830C-2A1D-4C31-8EC8-6989E420FA3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5A9D7C7C-67C2-4FD5-824B-FCA33B1B5191}" type="pres">
      <dgm:prSet presAssocID="{C529830C-2A1D-4C31-8EC8-6989E420FA37}" presName="spacerB" presStyleCnt="0"/>
      <dgm:spPr/>
    </dgm:pt>
    <dgm:pt modelId="{ECCC2A11-139C-4C3D-ACC8-3D3ACC56C06E}" type="pres">
      <dgm:prSet presAssocID="{188F61FD-EAF7-49B5-9403-75E671D691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DB07EF-646F-4FF4-9DE3-50C3451E8D55}" type="pres">
      <dgm:prSet presAssocID="{9789AFEF-4A61-4168-BAB9-F4F7496FDCC6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0B7ACB49-9E36-4CF6-B54B-4D6BBAE2F0EE}" type="pres">
      <dgm:prSet presAssocID="{9789AFEF-4A61-4168-BAB9-F4F7496FDCC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B2983C-CF5B-40E3-A808-2A6CAD8D11B1}" type="pres">
      <dgm:prSet presAssocID="{9789AFEF-4A61-4168-BAB9-F4F7496FDCC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1BB5AF-8C4C-4E2F-B804-572C6B3F3CDC}" type="presOf" srcId="{878551C0-583B-4C0B-A8EF-F119DD79BCC6}" destId="{AD0F35A2-7255-4E68-9A4C-718D0A013612}" srcOrd="0" destOrd="0" presId="urn:microsoft.com/office/officeart/2005/8/layout/equation2"/>
    <dgm:cxn modelId="{D7283859-F9A5-4A8F-88D2-169FEE215420}" type="presOf" srcId="{C529830C-2A1D-4C31-8EC8-6989E420FA37}" destId="{920B528E-A7B0-4A52-B122-4E664FA3CA39}" srcOrd="0" destOrd="0" presId="urn:microsoft.com/office/officeart/2005/8/layout/equation2"/>
    <dgm:cxn modelId="{323BB617-1AAD-427C-8234-E81B9404349D}" srcId="{9789AFEF-4A61-4168-BAB9-F4F7496FDCC6}" destId="{2DEF3050-8177-4262-AE5A-0B46606BCF22}" srcOrd="2" destOrd="0" parTransId="{55E21AF0-FEA9-4E69-8AA7-D038D85701F0}" sibTransId="{0E3F6E76-301A-402D-95AD-3E662C908318}"/>
    <dgm:cxn modelId="{6C1015D5-569A-4E64-818D-5C1275FD5094}" srcId="{9789AFEF-4A61-4168-BAB9-F4F7496FDCC6}" destId="{188F61FD-EAF7-49B5-9403-75E671D6911B}" srcOrd="1" destOrd="0" parTransId="{F87BC0B6-4810-4C1D-8D12-8BC1E1855A6D}" sibTransId="{748824E6-873F-4F9A-B6FD-08F342A87E07}"/>
    <dgm:cxn modelId="{240D6417-BC5B-4F48-B7C7-C757B5D78484}" type="presOf" srcId="{748824E6-873F-4F9A-B6FD-08F342A87E07}" destId="{5DDB07EF-646F-4FF4-9DE3-50C3451E8D55}" srcOrd="0" destOrd="0" presId="urn:microsoft.com/office/officeart/2005/8/layout/equation2"/>
    <dgm:cxn modelId="{27E301F4-0187-4459-8013-4EC2C649AFC9}" type="presOf" srcId="{9789AFEF-4A61-4168-BAB9-F4F7496FDCC6}" destId="{808DE008-6887-4B44-BA8D-F5E7A99B0408}" srcOrd="0" destOrd="0" presId="urn:microsoft.com/office/officeart/2005/8/layout/equation2"/>
    <dgm:cxn modelId="{389B43F3-D48E-4D72-B1F0-AFFB75AE31E9}" srcId="{9789AFEF-4A61-4168-BAB9-F4F7496FDCC6}" destId="{878551C0-583B-4C0B-A8EF-F119DD79BCC6}" srcOrd="0" destOrd="0" parTransId="{C2102975-C391-432A-AAE3-E9451E5DB065}" sibTransId="{C529830C-2A1D-4C31-8EC8-6989E420FA37}"/>
    <dgm:cxn modelId="{3FFD6195-F3D6-4306-B1A7-AE0CE4B8B8A8}" type="presOf" srcId="{748824E6-873F-4F9A-B6FD-08F342A87E07}" destId="{0B7ACB49-9E36-4CF6-B54B-4D6BBAE2F0EE}" srcOrd="1" destOrd="0" presId="urn:microsoft.com/office/officeart/2005/8/layout/equation2"/>
    <dgm:cxn modelId="{61A472AB-5035-412A-9B45-57BEEB7AD42E}" type="presOf" srcId="{2DEF3050-8177-4262-AE5A-0B46606BCF22}" destId="{8DB2983C-CF5B-40E3-A808-2A6CAD8D11B1}" srcOrd="0" destOrd="0" presId="urn:microsoft.com/office/officeart/2005/8/layout/equation2"/>
    <dgm:cxn modelId="{D1159FE1-8E3E-4962-83D3-0B40FD6744CE}" type="presOf" srcId="{188F61FD-EAF7-49B5-9403-75E671D6911B}" destId="{ECCC2A11-139C-4C3D-ACC8-3D3ACC56C06E}" srcOrd="0" destOrd="0" presId="urn:microsoft.com/office/officeart/2005/8/layout/equation2"/>
    <dgm:cxn modelId="{A2D65520-4CD0-48BA-B4B9-59F3C33B2199}" type="presParOf" srcId="{808DE008-6887-4B44-BA8D-F5E7A99B0408}" destId="{5F787E7E-098C-42E1-9C32-A5BE69F2D9C6}" srcOrd="0" destOrd="0" presId="urn:microsoft.com/office/officeart/2005/8/layout/equation2"/>
    <dgm:cxn modelId="{02E75F81-22C7-4B2F-A5DC-F394A547783A}" type="presParOf" srcId="{5F787E7E-098C-42E1-9C32-A5BE69F2D9C6}" destId="{AD0F35A2-7255-4E68-9A4C-718D0A013612}" srcOrd="0" destOrd="0" presId="urn:microsoft.com/office/officeart/2005/8/layout/equation2"/>
    <dgm:cxn modelId="{FDB6393E-79D9-411E-B23E-A839E4BCA621}" type="presParOf" srcId="{5F787E7E-098C-42E1-9C32-A5BE69F2D9C6}" destId="{740FFB60-3534-4E21-84B3-3C12770170E8}" srcOrd="1" destOrd="0" presId="urn:microsoft.com/office/officeart/2005/8/layout/equation2"/>
    <dgm:cxn modelId="{6A25C390-FE60-4512-AA30-91BE95BEA333}" type="presParOf" srcId="{5F787E7E-098C-42E1-9C32-A5BE69F2D9C6}" destId="{920B528E-A7B0-4A52-B122-4E664FA3CA39}" srcOrd="2" destOrd="0" presId="urn:microsoft.com/office/officeart/2005/8/layout/equation2"/>
    <dgm:cxn modelId="{A9BAC9B6-2D74-45A2-8D76-2EAB64D22C38}" type="presParOf" srcId="{5F787E7E-098C-42E1-9C32-A5BE69F2D9C6}" destId="{5A9D7C7C-67C2-4FD5-824B-FCA33B1B5191}" srcOrd="3" destOrd="0" presId="urn:microsoft.com/office/officeart/2005/8/layout/equation2"/>
    <dgm:cxn modelId="{BF670D01-6BE3-425B-A972-16198D2187F1}" type="presParOf" srcId="{5F787E7E-098C-42E1-9C32-A5BE69F2D9C6}" destId="{ECCC2A11-139C-4C3D-ACC8-3D3ACC56C06E}" srcOrd="4" destOrd="0" presId="urn:microsoft.com/office/officeart/2005/8/layout/equation2"/>
    <dgm:cxn modelId="{9DC5FDD9-CE01-47FE-BAA5-F6B06E43026C}" type="presParOf" srcId="{808DE008-6887-4B44-BA8D-F5E7A99B0408}" destId="{5DDB07EF-646F-4FF4-9DE3-50C3451E8D55}" srcOrd="1" destOrd="0" presId="urn:microsoft.com/office/officeart/2005/8/layout/equation2"/>
    <dgm:cxn modelId="{38E58C04-5D7D-4DFA-AC15-92C3BA2AC385}" type="presParOf" srcId="{5DDB07EF-646F-4FF4-9DE3-50C3451E8D55}" destId="{0B7ACB49-9E36-4CF6-B54B-4D6BBAE2F0EE}" srcOrd="0" destOrd="0" presId="urn:microsoft.com/office/officeart/2005/8/layout/equation2"/>
    <dgm:cxn modelId="{1BF7BEE3-CEA8-4867-98A8-9F98C3CE7389}" type="presParOf" srcId="{808DE008-6887-4B44-BA8D-F5E7A99B0408}" destId="{8DB2983C-CF5B-40E3-A808-2A6CAD8D11B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E9A465B-2E9B-40C8-859E-F0576B480189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40CDBDE-BD5B-4182-8B2D-5C77ACAD7A89}">
      <dgm:prSet phldrT="[文本]" custT="1"/>
      <dgm:spPr/>
      <dgm:t>
        <a:bodyPr anchor="ctr"/>
        <a:lstStyle/>
        <a:p>
          <a:r>
            <a:rPr lang="en-US" sz="1400" dirty="0" err="1" smtClean="0"/>
            <a:t>Volodymyr</a:t>
          </a:r>
          <a:r>
            <a:rPr lang="en-US" sz="1400" dirty="0" smtClean="0"/>
            <a:t> </a:t>
          </a:r>
          <a:r>
            <a:rPr lang="en-US" sz="1400" dirty="0" err="1" smtClean="0"/>
            <a:t>Mnih</a:t>
          </a:r>
          <a:r>
            <a:rPr lang="en-US" sz="1400" dirty="0" smtClean="0"/>
            <a:t>, </a:t>
          </a:r>
          <a:r>
            <a:rPr lang="en-US" sz="1400" dirty="0" err="1" smtClean="0"/>
            <a:t>Koray</a:t>
          </a:r>
          <a:r>
            <a:rPr lang="en-US" sz="1400" dirty="0" smtClean="0"/>
            <a:t> </a:t>
          </a:r>
          <a:r>
            <a:rPr lang="en-US" sz="1400" dirty="0" err="1" smtClean="0"/>
            <a:t>Kavukcuoglu</a:t>
          </a:r>
          <a:r>
            <a:rPr lang="en-US" sz="1400" dirty="0" smtClean="0"/>
            <a:t>, David Silver, Alex Graves, </a:t>
          </a:r>
          <a:r>
            <a:rPr lang="en-US" sz="1400" dirty="0" err="1" smtClean="0"/>
            <a:t>Ioannis</a:t>
          </a:r>
          <a:r>
            <a:rPr lang="en-US" sz="1400" dirty="0" smtClean="0"/>
            <a:t> </a:t>
          </a:r>
          <a:r>
            <a:rPr lang="en-US" sz="1400" dirty="0" err="1" smtClean="0"/>
            <a:t>Antonoglou</a:t>
          </a:r>
          <a:r>
            <a:rPr lang="en-US" sz="1400" dirty="0" smtClean="0"/>
            <a:t>, </a:t>
          </a:r>
          <a:r>
            <a:rPr lang="en-US" sz="1400" dirty="0" err="1" smtClean="0"/>
            <a:t>Daan</a:t>
          </a:r>
          <a:r>
            <a:rPr lang="en-US" sz="1400" dirty="0" smtClean="0"/>
            <a:t> </a:t>
          </a:r>
          <a:r>
            <a:rPr lang="en-US" sz="1400" dirty="0" err="1" smtClean="0"/>
            <a:t>Wierstra</a:t>
          </a:r>
          <a:r>
            <a:rPr lang="en-US" sz="1400" dirty="0" smtClean="0"/>
            <a:t>, Martin </a:t>
          </a:r>
          <a:r>
            <a:rPr lang="en-US" sz="1400" dirty="0" err="1" smtClean="0"/>
            <a:t>Riedmiller</a:t>
          </a:r>
          <a:r>
            <a:rPr lang="en-US" sz="1400" dirty="0" smtClean="0"/>
            <a:t>. 2013. Playing </a:t>
          </a:r>
          <a:r>
            <a:rPr lang="en-US" sz="1400" dirty="0" err="1" smtClean="0"/>
            <a:t>atari</a:t>
          </a:r>
          <a:r>
            <a:rPr lang="en-US" sz="1400" dirty="0" smtClean="0"/>
            <a:t> with deep reinforcement learning. </a:t>
          </a:r>
          <a:r>
            <a:rPr lang="en-US" sz="1400" dirty="0" err="1" smtClean="0"/>
            <a:t>ArXiv</a:t>
          </a:r>
          <a:r>
            <a:rPr lang="en-US" sz="1400" dirty="0" smtClean="0"/>
            <a:t> preprint arXiv:1312.5602</a:t>
          </a:r>
          <a:endParaRPr lang="zh-CN" altLang="en-US" sz="1400" dirty="0"/>
        </a:p>
      </dgm:t>
    </dgm:pt>
    <dgm:pt modelId="{6DFD1876-07BC-4243-8B5B-ED0930445BCC}" type="parTrans" cxnId="{223AC0C7-0CEC-4808-881E-0C6925911B8C}">
      <dgm:prSet/>
      <dgm:spPr/>
      <dgm:t>
        <a:bodyPr/>
        <a:lstStyle/>
        <a:p>
          <a:endParaRPr lang="zh-CN" altLang="en-US"/>
        </a:p>
      </dgm:t>
    </dgm:pt>
    <dgm:pt modelId="{D7D728FC-0BF7-436B-A78A-30E71AAA8D45}" type="sibTrans" cxnId="{223AC0C7-0CEC-4808-881E-0C6925911B8C}">
      <dgm:prSet/>
      <dgm:spPr/>
      <dgm:t>
        <a:bodyPr/>
        <a:lstStyle/>
        <a:p>
          <a:endParaRPr lang="zh-CN" altLang="en-US"/>
        </a:p>
      </dgm:t>
    </dgm:pt>
    <dgm:pt modelId="{81815BAF-2F6C-466C-A672-266130887906}">
      <dgm:prSet phldrT="[文本]" custT="1"/>
      <dgm:spPr/>
      <dgm:t>
        <a:bodyPr anchor="ctr"/>
        <a:lstStyle/>
        <a:p>
          <a:r>
            <a:rPr lang="en-US" sz="1400" dirty="0" smtClean="0"/>
            <a:t>Christopher </a:t>
          </a:r>
          <a:r>
            <a:rPr lang="en-US" sz="1400" dirty="0" err="1" smtClean="0"/>
            <a:t>Berner</a:t>
          </a:r>
          <a:r>
            <a:rPr lang="en-US" sz="1400" dirty="0" smtClean="0"/>
            <a:t>, Greg Brockman, Brooke Chan, Vicki Cheung, </a:t>
          </a:r>
          <a:r>
            <a:rPr lang="en-US" sz="1400" dirty="0" err="1" smtClean="0"/>
            <a:t>Przemysław</a:t>
          </a:r>
          <a:r>
            <a:rPr lang="en-US" sz="1400" dirty="0" smtClean="0"/>
            <a:t> </a:t>
          </a:r>
          <a:r>
            <a:rPr lang="en-US" sz="1400" dirty="0" err="1" smtClean="0"/>
            <a:t>Dębiak</a:t>
          </a:r>
          <a:r>
            <a:rPr lang="en-US" sz="1400" dirty="0" smtClean="0"/>
            <a:t>, Christy Dennison, David </a:t>
          </a:r>
          <a:r>
            <a:rPr lang="en-US" sz="1400" dirty="0" err="1" smtClean="0"/>
            <a:t>Farhi</a:t>
          </a:r>
          <a:r>
            <a:rPr lang="en-US" sz="1400" dirty="0" smtClean="0"/>
            <a:t>, </a:t>
          </a:r>
          <a:r>
            <a:rPr lang="en-US" sz="1400" dirty="0" err="1" smtClean="0"/>
            <a:t>Quirin</a:t>
          </a:r>
          <a:r>
            <a:rPr lang="en-US" sz="1400" dirty="0" smtClean="0"/>
            <a:t> Fischer, </a:t>
          </a:r>
          <a:r>
            <a:rPr lang="en-US" sz="1400" dirty="0" err="1" smtClean="0"/>
            <a:t>Shariq</a:t>
          </a:r>
          <a:r>
            <a:rPr lang="en-US" sz="1400" dirty="0" smtClean="0"/>
            <a:t> </a:t>
          </a:r>
          <a:r>
            <a:rPr lang="en-US" sz="1400" dirty="0" err="1" smtClean="0"/>
            <a:t>Hashme</a:t>
          </a:r>
          <a:r>
            <a:rPr lang="en-US" sz="1400" dirty="0" smtClean="0"/>
            <a:t>, Chris Hesse, et al. 2019. </a:t>
          </a:r>
          <a:r>
            <a:rPr lang="en-US" sz="1400" dirty="0" err="1" smtClean="0"/>
            <a:t>Dota</a:t>
          </a:r>
          <a:r>
            <a:rPr lang="en-US" sz="1400" dirty="0" smtClean="0"/>
            <a:t> 2 with large scale deep reinforcement learning. </a:t>
          </a:r>
          <a:r>
            <a:rPr lang="en-US" sz="1400" dirty="0" err="1" smtClean="0"/>
            <a:t>ArXiv</a:t>
          </a:r>
          <a:r>
            <a:rPr lang="en-US" sz="1400" dirty="0" smtClean="0"/>
            <a:t> preprint arXiv:1912.06680</a:t>
          </a:r>
          <a:endParaRPr lang="zh-CN" altLang="en-US" sz="1400" dirty="0"/>
        </a:p>
      </dgm:t>
    </dgm:pt>
    <dgm:pt modelId="{D2CBFE8B-EB71-4AF1-B213-3C5D191915C2}" type="parTrans" cxnId="{E20A3BA2-C289-43AF-A50A-6638AC9AE74F}">
      <dgm:prSet/>
      <dgm:spPr/>
      <dgm:t>
        <a:bodyPr/>
        <a:lstStyle/>
        <a:p>
          <a:endParaRPr lang="zh-CN" altLang="en-US"/>
        </a:p>
      </dgm:t>
    </dgm:pt>
    <dgm:pt modelId="{510521F1-35EE-47EA-A188-BD74A28FDE70}" type="sibTrans" cxnId="{E20A3BA2-C289-43AF-A50A-6638AC9AE74F}">
      <dgm:prSet/>
      <dgm:spPr/>
      <dgm:t>
        <a:bodyPr/>
        <a:lstStyle/>
        <a:p>
          <a:endParaRPr lang="zh-CN" altLang="en-US"/>
        </a:p>
      </dgm:t>
    </dgm:pt>
    <dgm:pt modelId="{27C05A60-582D-456B-84A9-854CC255CEAA}">
      <dgm:prSet phldrT="[文本]" custT="1"/>
      <dgm:spPr/>
      <dgm:t>
        <a:bodyPr anchor="ctr"/>
        <a:lstStyle/>
        <a:p>
          <a:r>
            <a:rPr lang="en-US" sz="1400" dirty="0" err="1" smtClean="0"/>
            <a:t>Vinyals</a:t>
          </a:r>
          <a:r>
            <a:rPr lang="en-US" sz="1400" dirty="0" smtClean="0"/>
            <a:t>, O., </a:t>
          </a:r>
          <a:r>
            <a:rPr lang="en-US" sz="1400" dirty="0" err="1" smtClean="0"/>
            <a:t>Babuschkin</a:t>
          </a:r>
          <a:r>
            <a:rPr lang="en-US" sz="1400" dirty="0" smtClean="0"/>
            <a:t>, I., </a:t>
          </a:r>
          <a:r>
            <a:rPr lang="en-US" sz="1400" dirty="0" err="1" smtClean="0"/>
            <a:t>Czarnecki</a:t>
          </a:r>
          <a:r>
            <a:rPr lang="en-US" sz="1400" dirty="0" smtClean="0"/>
            <a:t>, W.M. et al. 2019. Grandmaster level in StarCraft II using multi-agent reinforcement learning. Nature 575, 350–354. </a:t>
          </a:r>
          <a:r>
            <a:rPr lang="en-US" sz="1400" dirty="0" smtClean="0">
              <a:hlinkClick xmlns:r="http://schemas.openxmlformats.org/officeDocument/2006/relationships" r:id="rId1"/>
            </a:rPr>
            <a:t>https://doi.org/10.1038/s41586-019-1724-z</a:t>
          </a:r>
          <a:endParaRPr lang="zh-CN" altLang="en-US" sz="1400" dirty="0"/>
        </a:p>
      </dgm:t>
    </dgm:pt>
    <dgm:pt modelId="{854A60BA-9A2D-4E1C-8C4F-5308E203AD6D}" type="parTrans" cxnId="{CDA6420B-1050-4A73-A0DA-9BF886C8B0E5}">
      <dgm:prSet/>
      <dgm:spPr/>
      <dgm:t>
        <a:bodyPr/>
        <a:lstStyle/>
        <a:p>
          <a:endParaRPr lang="zh-CN" altLang="en-US"/>
        </a:p>
      </dgm:t>
    </dgm:pt>
    <dgm:pt modelId="{B2DD4FCA-1CF0-4DC1-BAE9-1372C35B8FEA}" type="sibTrans" cxnId="{CDA6420B-1050-4A73-A0DA-9BF886C8B0E5}">
      <dgm:prSet/>
      <dgm:spPr/>
      <dgm:t>
        <a:bodyPr/>
        <a:lstStyle/>
        <a:p>
          <a:endParaRPr lang="zh-CN" altLang="en-US"/>
        </a:p>
      </dgm:t>
    </dgm:pt>
    <dgm:pt modelId="{17753361-F839-4D28-930A-8E55E6E44D5C}">
      <dgm:prSet phldrT="[文本]" custT="1"/>
      <dgm:spPr/>
      <dgm:t>
        <a:bodyPr anchor="ctr"/>
        <a:lstStyle/>
        <a:p>
          <a:r>
            <a:rPr lang="en-US" sz="1400" dirty="0" smtClean="0"/>
            <a:t>D. Ye, Z. Liu, M. Sun, B. Shi, P. Zhao, H. Wu, H. Yu, S. Yang, X. Wu, Q. </a:t>
          </a:r>
          <a:r>
            <a:rPr lang="en-US" sz="1400" dirty="0" err="1" smtClean="0"/>
            <a:t>Guo</a:t>
          </a:r>
          <a:r>
            <a:rPr lang="en-US" sz="1400" dirty="0" smtClean="0"/>
            <a:t>, et al. 2020. Mastering complex control in </a:t>
          </a:r>
          <a:r>
            <a:rPr lang="en-US" sz="1400" dirty="0" err="1" smtClean="0"/>
            <a:t>moba</a:t>
          </a:r>
          <a:r>
            <a:rPr lang="en-US" sz="1400" dirty="0" smtClean="0"/>
            <a:t> games with deep reinforcement learning. In AAAI.</a:t>
          </a:r>
          <a:endParaRPr lang="zh-CN" altLang="en-US" sz="1400" dirty="0"/>
        </a:p>
      </dgm:t>
    </dgm:pt>
    <dgm:pt modelId="{C8CA2905-3E25-4046-9880-58509E5B9605}" type="parTrans" cxnId="{3C81F0BF-04F6-4807-9577-B16AAE5C0521}">
      <dgm:prSet/>
      <dgm:spPr/>
      <dgm:t>
        <a:bodyPr/>
        <a:lstStyle/>
        <a:p>
          <a:endParaRPr lang="zh-CN" altLang="en-US"/>
        </a:p>
      </dgm:t>
    </dgm:pt>
    <dgm:pt modelId="{6308196F-92C1-4A3B-925E-369AD6BD976F}" type="sibTrans" cxnId="{3C81F0BF-04F6-4807-9577-B16AAE5C0521}">
      <dgm:prSet/>
      <dgm:spPr/>
      <dgm:t>
        <a:bodyPr/>
        <a:lstStyle/>
        <a:p>
          <a:endParaRPr lang="zh-CN" altLang="en-US"/>
        </a:p>
      </dgm:t>
    </dgm:pt>
    <dgm:pt modelId="{11CF9749-B7A5-4723-9684-CDF15FE440A6}">
      <dgm:prSet phldrT="[文本]" custT="1"/>
      <dgm:spPr/>
      <dgm:t>
        <a:bodyPr anchor="ctr"/>
        <a:lstStyle/>
        <a:p>
          <a:r>
            <a:rPr lang="en-US" sz="1400" dirty="0" smtClean="0"/>
            <a:t>Phoenix (video game). url: </a:t>
          </a:r>
          <a:r>
            <a:rPr lang="en-US" sz="1400" dirty="0" smtClean="0">
              <a:hlinkClick xmlns:r="http://schemas.openxmlformats.org/officeDocument/2006/relationships" r:id="rId2"/>
            </a:rPr>
            <a:t>https://en.wikipedia.org/wiki/Phoenix_(video_game)</a:t>
          </a:r>
          <a:r>
            <a:rPr lang="en-US" sz="1400" dirty="0" smtClean="0"/>
            <a:t> (visited on 04/12/2020).</a:t>
          </a:r>
          <a:endParaRPr lang="zh-CN" altLang="en-US" sz="1400" dirty="0"/>
        </a:p>
      </dgm:t>
    </dgm:pt>
    <dgm:pt modelId="{50A198B3-04DC-4F83-BBE0-7B15ED202864}" type="parTrans" cxnId="{1611668B-49BF-4891-A81C-040E03FC8579}">
      <dgm:prSet/>
      <dgm:spPr/>
      <dgm:t>
        <a:bodyPr/>
        <a:lstStyle/>
        <a:p>
          <a:endParaRPr lang="zh-CN" altLang="en-US"/>
        </a:p>
      </dgm:t>
    </dgm:pt>
    <dgm:pt modelId="{A9C2368D-D6DD-4082-AA1E-0AF70613534E}" type="sibTrans" cxnId="{1611668B-49BF-4891-A81C-040E03FC8579}">
      <dgm:prSet/>
      <dgm:spPr/>
      <dgm:t>
        <a:bodyPr/>
        <a:lstStyle/>
        <a:p>
          <a:endParaRPr lang="zh-CN" altLang="en-US"/>
        </a:p>
      </dgm:t>
    </dgm:pt>
    <dgm:pt modelId="{F9EA55A4-DC02-4E0F-8636-FBD838F40D5E}">
      <dgm:prSet phldrT="[文本]" custT="1"/>
      <dgm:spPr/>
      <dgm:t>
        <a:bodyPr anchor="ctr"/>
        <a:lstStyle/>
        <a:p>
          <a:r>
            <a:rPr lang="en-US" sz="1400" dirty="0" smtClean="0"/>
            <a:t>Brockman, G., Cheung, V., </a:t>
          </a:r>
          <a:r>
            <a:rPr lang="en-US" sz="1400" dirty="0" err="1" smtClean="0"/>
            <a:t>Pettersson</a:t>
          </a:r>
          <a:r>
            <a:rPr lang="en-US" sz="1400" dirty="0" smtClean="0"/>
            <a:t>, L., Schneider, J., Schulman, J., Tang, J., &amp; </a:t>
          </a:r>
          <a:r>
            <a:rPr lang="en-US" sz="1400" dirty="0" err="1" smtClean="0"/>
            <a:t>Zaremba</a:t>
          </a:r>
          <a:r>
            <a:rPr lang="en-US" sz="1400" dirty="0" smtClean="0"/>
            <a:t>, W. 2016. </a:t>
          </a:r>
          <a:r>
            <a:rPr lang="en-US" sz="1400" dirty="0" err="1" smtClean="0"/>
            <a:t>OpenAI</a:t>
          </a:r>
          <a:r>
            <a:rPr lang="en-US" sz="1400" dirty="0" smtClean="0"/>
            <a:t> Gym. </a:t>
          </a:r>
          <a:r>
            <a:rPr lang="en-US" sz="1400" dirty="0" err="1" smtClean="0"/>
            <a:t>ArXiv</a:t>
          </a:r>
          <a:r>
            <a:rPr lang="en-US" sz="1400" dirty="0" smtClean="0"/>
            <a:t>, abs/1606.01540</a:t>
          </a:r>
          <a:endParaRPr lang="zh-CN" altLang="en-US" sz="1400" dirty="0"/>
        </a:p>
      </dgm:t>
    </dgm:pt>
    <dgm:pt modelId="{AE17BDB1-6976-4E74-8495-7564C6EA6921}" type="parTrans" cxnId="{8AA1E6F4-513B-4946-9D4B-C02E797DFFA7}">
      <dgm:prSet/>
      <dgm:spPr/>
      <dgm:t>
        <a:bodyPr/>
        <a:lstStyle/>
        <a:p>
          <a:endParaRPr lang="zh-CN" altLang="en-US"/>
        </a:p>
      </dgm:t>
    </dgm:pt>
    <dgm:pt modelId="{9E619C85-0018-45F9-B4C2-D59728B60983}" type="sibTrans" cxnId="{8AA1E6F4-513B-4946-9D4B-C02E797DFFA7}">
      <dgm:prSet/>
      <dgm:spPr/>
      <dgm:t>
        <a:bodyPr/>
        <a:lstStyle/>
        <a:p>
          <a:endParaRPr lang="zh-CN" altLang="en-US"/>
        </a:p>
      </dgm:t>
    </dgm:pt>
    <dgm:pt modelId="{FB9BBCF3-0568-45D3-BC82-6647160FBB64}">
      <dgm:prSet phldrT="[文本]" custT="1"/>
      <dgm:spPr/>
      <dgm:t>
        <a:bodyPr anchor="ctr"/>
        <a:lstStyle/>
        <a:p>
          <a:r>
            <a:rPr lang="en-US" sz="1400" dirty="0" err="1" smtClean="0"/>
            <a:t>Ziyu</a:t>
          </a:r>
          <a:r>
            <a:rPr lang="en-US" sz="1400" dirty="0" smtClean="0"/>
            <a:t> Wang, </a:t>
          </a:r>
          <a:r>
            <a:rPr lang="en-US" sz="1400" dirty="0" err="1" smtClean="0"/>
            <a:t>Nando</a:t>
          </a:r>
          <a:r>
            <a:rPr lang="en-US" sz="1400" dirty="0" smtClean="0"/>
            <a:t> de Freitas, and Marc </a:t>
          </a:r>
          <a:r>
            <a:rPr lang="en-US" sz="1400" dirty="0" err="1" smtClean="0"/>
            <a:t>Lanctot</a:t>
          </a:r>
          <a:r>
            <a:rPr lang="en-US" sz="1400" dirty="0" smtClean="0"/>
            <a:t>. 2016. Dueling Network Architectures for Deep Reinforcement Learning. In ICLR.</a:t>
          </a:r>
          <a:endParaRPr lang="zh-CN" altLang="en-US" sz="1400" dirty="0"/>
        </a:p>
      </dgm:t>
    </dgm:pt>
    <dgm:pt modelId="{C9021B72-D22F-4448-9583-ADA76CD668A1}" type="parTrans" cxnId="{0B3B59CC-4D33-4C54-9FE0-69ABE8D3EF62}">
      <dgm:prSet/>
      <dgm:spPr/>
      <dgm:t>
        <a:bodyPr/>
        <a:lstStyle/>
        <a:p>
          <a:endParaRPr lang="zh-CN" altLang="en-US"/>
        </a:p>
      </dgm:t>
    </dgm:pt>
    <dgm:pt modelId="{8BDEB796-D3A2-434B-ACD2-648C8C7CE9D8}" type="sibTrans" cxnId="{0B3B59CC-4D33-4C54-9FE0-69ABE8D3EF62}">
      <dgm:prSet/>
      <dgm:spPr/>
      <dgm:t>
        <a:bodyPr/>
        <a:lstStyle/>
        <a:p>
          <a:endParaRPr lang="zh-CN" altLang="en-US"/>
        </a:p>
      </dgm:t>
    </dgm:pt>
    <dgm:pt modelId="{614F25F1-8A97-45EC-91A2-01966E3D25C1}">
      <dgm:prSet phldrT="[文本]" custT="1"/>
      <dgm:spPr/>
      <dgm:t>
        <a:bodyPr anchor="ctr"/>
        <a:lstStyle/>
        <a:p>
          <a:r>
            <a:rPr lang="en-US" sz="1400" dirty="0" err="1" smtClean="0"/>
            <a:t>Mnih</a:t>
          </a:r>
          <a:r>
            <a:rPr lang="en-US" sz="1400" dirty="0" smtClean="0"/>
            <a:t>, V., </a:t>
          </a:r>
          <a:r>
            <a:rPr lang="en-US" sz="1400" dirty="0" err="1" smtClean="0"/>
            <a:t>Kavukcuoglu</a:t>
          </a:r>
          <a:r>
            <a:rPr lang="en-US" sz="1400" dirty="0" smtClean="0"/>
            <a:t>, K., Silver, D. et al. 2015. Human-level control through deep reinforcement learning. Nature 518, 529–533. </a:t>
          </a:r>
          <a:r>
            <a:rPr lang="en-US" sz="1400" dirty="0" smtClean="0">
              <a:hlinkClick xmlns:r="http://schemas.openxmlformats.org/officeDocument/2006/relationships" r:id="rId3"/>
            </a:rPr>
            <a:t>https://doi.org/10.1038/nature14236</a:t>
          </a:r>
          <a:endParaRPr lang="zh-CN" altLang="en-US" sz="1400" dirty="0"/>
        </a:p>
      </dgm:t>
    </dgm:pt>
    <dgm:pt modelId="{BFB2CEAF-89DD-4448-B227-BD8235BCC36E}" type="parTrans" cxnId="{ADA5E151-5561-47B7-9B2C-7026D19BFFFC}">
      <dgm:prSet/>
      <dgm:spPr/>
      <dgm:t>
        <a:bodyPr/>
        <a:lstStyle/>
        <a:p>
          <a:endParaRPr lang="zh-CN" altLang="en-US"/>
        </a:p>
      </dgm:t>
    </dgm:pt>
    <dgm:pt modelId="{0E18C7A6-1E78-4CCC-9BEC-6066152FB7B0}" type="sibTrans" cxnId="{ADA5E151-5561-47B7-9B2C-7026D19BFFFC}">
      <dgm:prSet/>
      <dgm:spPr/>
      <dgm:t>
        <a:bodyPr/>
        <a:lstStyle/>
        <a:p>
          <a:endParaRPr lang="zh-CN" altLang="en-US"/>
        </a:p>
      </dgm:t>
    </dgm:pt>
    <dgm:pt modelId="{7F328236-DAD6-4238-B16A-566A01682740}">
      <dgm:prSet phldrT="[文本]" custT="1"/>
      <dgm:spPr/>
      <dgm:t>
        <a:bodyPr anchor="ctr"/>
        <a:lstStyle/>
        <a:p>
          <a:r>
            <a:rPr lang="en-US" sz="1400" dirty="0" err="1" smtClean="0"/>
            <a:t>Sygnowski</a:t>
          </a:r>
          <a:r>
            <a:rPr lang="en-US" sz="1400" dirty="0" smtClean="0"/>
            <a:t>, Jakub &amp; </a:t>
          </a:r>
          <a:r>
            <a:rPr lang="en-US" sz="1400" dirty="0" err="1" smtClean="0"/>
            <a:t>Michalewski</a:t>
          </a:r>
          <a:r>
            <a:rPr lang="en-US" sz="1400" dirty="0" smtClean="0"/>
            <a:t>, </a:t>
          </a:r>
          <a:r>
            <a:rPr lang="en-US" sz="1400" dirty="0" err="1" smtClean="0"/>
            <a:t>Henryk</a:t>
          </a:r>
          <a:r>
            <a:rPr lang="en-US" sz="1400" dirty="0" smtClean="0"/>
            <a:t>. 2017. Learning from the Memory of Atari 2600. 71-85. 10.1007/978-3-319-57969-6_6</a:t>
          </a:r>
          <a:endParaRPr lang="zh-CN" altLang="en-US" sz="1400" dirty="0"/>
        </a:p>
      </dgm:t>
    </dgm:pt>
    <dgm:pt modelId="{CD63406B-1A1A-400C-A157-CEA305202624}" type="parTrans" cxnId="{46D8EBDA-ED02-4A59-8C12-D94FAF01367C}">
      <dgm:prSet/>
      <dgm:spPr/>
      <dgm:t>
        <a:bodyPr/>
        <a:lstStyle/>
        <a:p>
          <a:endParaRPr lang="zh-CN" altLang="en-US"/>
        </a:p>
      </dgm:t>
    </dgm:pt>
    <dgm:pt modelId="{49711BD2-9B91-41F2-8708-DE40AFF0B83C}" type="sibTrans" cxnId="{46D8EBDA-ED02-4A59-8C12-D94FAF01367C}">
      <dgm:prSet/>
      <dgm:spPr/>
      <dgm:t>
        <a:bodyPr/>
        <a:lstStyle/>
        <a:p>
          <a:endParaRPr lang="zh-CN" altLang="en-US"/>
        </a:p>
      </dgm:t>
    </dgm:pt>
    <dgm:pt modelId="{4E07028C-E381-4AB9-A8B9-2F2D6BA2F70E}">
      <dgm:prSet phldrT="[文本]" custT="1"/>
      <dgm:spPr/>
      <dgm:t>
        <a:bodyPr anchor="ctr"/>
        <a:lstStyle/>
        <a:p>
          <a:r>
            <a:rPr lang="en-US" sz="1400" dirty="0" err="1" smtClean="0"/>
            <a:t>Plappert</a:t>
          </a:r>
          <a:r>
            <a:rPr lang="en-US" sz="1400" dirty="0" smtClean="0"/>
            <a:t> M. 2016. </a:t>
          </a:r>
          <a:r>
            <a:rPr lang="en-US" sz="1400" dirty="0" err="1" smtClean="0"/>
            <a:t>Keras-rl</a:t>
          </a:r>
          <a:r>
            <a:rPr lang="en-US" sz="1400" dirty="0" smtClean="0"/>
            <a:t>. GitHub Repository.</a:t>
          </a:r>
          <a:endParaRPr lang="zh-CN" altLang="en-US" sz="1400" dirty="0"/>
        </a:p>
      </dgm:t>
    </dgm:pt>
    <dgm:pt modelId="{3753E0CE-02FC-47F3-9744-74BCDC087881}" type="parTrans" cxnId="{EB9F0BD7-D19B-4315-A284-62AE942FD5A8}">
      <dgm:prSet/>
      <dgm:spPr/>
      <dgm:t>
        <a:bodyPr/>
        <a:lstStyle/>
        <a:p>
          <a:endParaRPr lang="zh-CN" altLang="en-US"/>
        </a:p>
      </dgm:t>
    </dgm:pt>
    <dgm:pt modelId="{58CDD216-2FEF-43D1-BF62-357027F316EA}" type="sibTrans" cxnId="{EB9F0BD7-D19B-4315-A284-62AE942FD5A8}">
      <dgm:prSet/>
      <dgm:spPr/>
      <dgm:t>
        <a:bodyPr/>
        <a:lstStyle/>
        <a:p>
          <a:endParaRPr lang="zh-CN" altLang="en-US"/>
        </a:p>
      </dgm:t>
    </dgm:pt>
    <dgm:pt modelId="{798279C6-CB3F-415B-8C39-49C274DF4545}">
      <dgm:prSet phldrT="[文本]" custT="1"/>
      <dgm:spPr/>
      <dgm:t>
        <a:bodyPr anchor="t"/>
        <a:lstStyle/>
        <a:p>
          <a:r>
            <a:rPr lang="en-US" sz="1100" dirty="0" err="1" smtClean="0"/>
            <a:t>Abadi</a:t>
          </a:r>
          <a:r>
            <a:rPr lang="en-US" sz="1100" dirty="0" smtClean="0"/>
            <a:t>, M., Agarwal, A., Barham, P., </a:t>
          </a:r>
          <a:r>
            <a:rPr lang="en-US" sz="1100" dirty="0" err="1" smtClean="0"/>
            <a:t>Brevdo</a:t>
          </a:r>
          <a:r>
            <a:rPr lang="en-US" sz="1100" dirty="0" smtClean="0"/>
            <a:t>, E., Chen, Z., </a:t>
          </a:r>
          <a:r>
            <a:rPr lang="en-US" sz="1100" dirty="0" err="1" smtClean="0"/>
            <a:t>Citro</a:t>
          </a:r>
          <a:r>
            <a:rPr lang="en-US" sz="1100" dirty="0" smtClean="0"/>
            <a:t>, C., </a:t>
          </a:r>
          <a:r>
            <a:rPr lang="en-US" sz="1100" dirty="0" err="1" smtClean="0"/>
            <a:t>Corrado</a:t>
          </a:r>
          <a:r>
            <a:rPr lang="en-US" sz="1100" dirty="0" smtClean="0"/>
            <a:t>, G.S., Davis, A., Dean, J., Devin, M., </a:t>
          </a:r>
          <a:r>
            <a:rPr lang="en-US" sz="1100" dirty="0" err="1" smtClean="0"/>
            <a:t>Ghemawat</a:t>
          </a:r>
          <a:r>
            <a:rPr lang="en-US" sz="1100" dirty="0" smtClean="0"/>
            <a:t>, S., </a:t>
          </a:r>
          <a:r>
            <a:rPr lang="en-US" sz="1100" dirty="0" err="1" smtClean="0"/>
            <a:t>Goodfellow</a:t>
          </a:r>
          <a:r>
            <a:rPr lang="en-US" sz="1100" dirty="0" smtClean="0"/>
            <a:t>, I., Harp, A., Irving, G., </a:t>
          </a:r>
          <a:r>
            <a:rPr lang="en-US" sz="1100" dirty="0" err="1" smtClean="0"/>
            <a:t>Isard</a:t>
          </a:r>
          <a:r>
            <a:rPr lang="en-US" sz="1100" dirty="0" smtClean="0"/>
            <a:t>, M., </a:t>
          </a:r>
          <a:r>
            <a:rPr lang="en-US" sz="1100" dirty="0" err="1" smtClean="0"/>
            <a:t>Jia</a:t>
          </a:r>
          <a:r>
            <a:rPr lang="en-US" sz="1100" dirty="0" smtClean="0"/>
            <a:t>, Y., </a:t>
          </a:r>
          <a:r>
            <a:rPr lang="en-US" sz="1100" dirty="0" err="1" smtClean="0"/>
            <a:t>Jozefowicz</a:t>
          </a:r>
          <a:r>
            <a:rPr lang="en-US" sz="1100" dirty="0" smtClean="0"/>
            <a:t>, R., Kaiser, L., </a:t>
          </a:r>
          <a:r>
            <a:rPr lang="en-US" sz="1100" dirty="0" err="1" smtClean="0"/>
            <a:t>Kudlur</a:t>
          </a:r>
          <a:r>
            <a:rPr lang="en-US" sz="1100" dirty="0" smtClean="0"/>
            <a:t>, M., </a:t>
          </a:r>
          <a:r>
            <a:rPr lang="en-US" sz="1100" dirty="0" err="1" smtClean="0"/>
            <a:t>Levenberg</a:t>
          </a:r>
          <a:r>
            <a:rPr lang="en-US" sz="1100" dirty="0" smtClean="0"/>
            <a:t>, J., Mane, D., </a:t>
          </a:r>
          <a:r>
            <a:rPr lang="en-US" sz="1100" dirty="0" err="1" smtClean="0"/>
            <a:t>Monga</a:t>
          </a:r>
          <a:r>
            <a:rPr lang="en-US" sz="1100" dirty="0" smtClean="0"/>
            <a:t>, R., Moore, S., Murray, D., </a:t>
          </a:r>
          <a:r>
            <a:rPr lang="en-US" sz="1100" dirty="0" err="1" smtClean="0"/>
            <a:t>Olah</a:t>
          </a:r>
          <a:r>
            <a:rPr lang="en-US" sz="1100" dirty="0" smtClean="0"/>
            <a:t>, C., Schuster, M., </a:t>
          </a:r>
          <a:r>
            <a:rPr lang="en-US" sz="1100" dirty="0" err="1" smtClean="0"/>
            <a:t>Shlens</a:t>
          </a:r>
          <a:r>
            <a:rPr lang="en-US" sz="1100" dirty="0" smtClean="0"/>
            <a:t>, J., Steiner, B., </a:t>
          </a:r>
          <a:r>
            <a:rPr lang="en-US" sz="1100" dirty="0" err="1" smtClean="0"/>
            <a:t>Sutskever</a:t>
          </a:r>
          <a:r>
            <a:rPr lang="en-US" sz="1100" dirty="0" smtClean="0"/>
            <a:t>, I., </a:t>
          </a:r>
          <a:r>
            <a:rPr lang="en-US" sz="1100" dirty="0" err="1" smtClean="0"/>
            <a:t>Talwar</a:t>
          </a:r>
          <a:r>
            <a:rPr lang="en-US" sz="1100" dirty="0" smtClean="0"/>
            <a:t>, K., Tucker, P., </a:t>
          </a:r>
          <a:r>
            <a:rPr lang="en-US" sz="1100" dirty="0" err="1" smtClean="0"/>
            <a:t>Vanhoucke</a:t>
          </a:r>
          <a:r>
            <a:rPr lang="en-US" sz="1100" dirty="0" smtClean="0"/>
            <a:t>, V., </a:t>
          </a:r>
          <a:r>
            <a:rPr lang="en-US" sz="1100" dirty="0" err="1" smtClean="0"/>
            <a:t>Vasudevan</a:t>
          </a:r>
          <a:r>
            <a:rPr lang="en-US" sz="1100" dirty="0" smtClean="0"/>
            <a:t>, V., </a:t>
          </a:r>
          <a:r>
            <a:rPr lang="en-US" sz="1100" dirty="0" err="1" smtClean="0"/>
            <a:t>Viegas</a:t>
          </a:r>
          <a:r>
            <a:rPr lang="en-US" sz="1100" dirty="0" smtClean="0"/>
            <a:t>, F., </a:t>
          </a:r>
          <a:r>
            <a:rPr lang="en-US" sz="1100" dirty="0" err="1" smtClean="0"/>
            <a:t>Vinyals</a:t>
          </a:r>
          <a:r>
            <a:rPr lang="en-US" sz="1100" dirty="0" smtClean="0"/>
            <a:t>, O., Warden, P., Wattenberg, M., </a:t>
          </a:r>
          <a:r>
            <a:rPr lang="en-US" sz="1100" dirty="0" err="1" smtClean="0"/>
            <a:t>Wicke</a:t>
          </a:r>
          <a:r>
            <a:rPr lang="en-US" sz="1100" dirty="0" smtClean="0"/>
            <a:t>, M., Yu, Y., Zheng, X. 2016. </a:t>
          </a:r>
          <a:r>
            <a:rPr lang="en-US" sz="1100" dirty="0" err="1" smtClean="0"/>
            <a:t>TensorFlow</a:t>
          </a:r>
          <a:r>
            <a:rPr lang="en-US" sz="1100" dirty="0" smtClean="0"/>
            <a:t>: Large-scale machine learning on heterogeneous distributed systems</a:t>
          </a:r>
          <a:endParaRPr lang="zh-CN" altLang="en-US" sz="1100" dirty="0"/>
        </a:p>
      </dgm:t>
    </dgm:pt>
    <dgm:pt modelId="{A523E6D0-4DF5-4DCE-A8EC-2EB5A30F63AC}" type="parTrans" cxnId="{43FB30D9-E6DE-46E6-8C81-C9D6E3BA4578}">
      <dgm:prSet/>
      <dgm:spPr/>
      <dgm:t>
        <a:bodyPr/>
        <a:lstStyle/>
        <a:p>
          <a:endParaRPr lang="zh-CN" altLang="en-US"/>
        </a:p>
      </dgm:t>
    </dgm:pt>
    <dgm:pt modelId="{94545E4C-52BA-4E81-A039-3DC18810F4C5}" type="sibTrans" cxnId="{43FB30D9-E6DE-46E6-8C81-C9D6E3BA4578}">
      <dgm:prSet/>
      <dgm:spPr/>
      <dgm:t>
        <a:bodyPr/>
        <a:lstStyle/>
        <a:p>
          <a:endParaRPr lang="zh-CN" altLang="en-US"/>
        </a:p>
      </dgm:t>
    </dgm:pt>
    <dgm:pt modelId="{A8A5DAF3-02F9-4B5B-819A-0F1241349D7B}" type="pres">
      <dgm:prSet presAssocID="{8E9A465B-2E9B-40C8-859E-F0576B4801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0A29EE44-5439-4664-BCED-098E9BCACCA0}" type="pres">
      <dgm:prSet presAssocID="{840CDBDE-BD5B-4182-8B2D-5C77ACAD7A89}" presName="thickLine" presStyleLbl="alignNode1" presStyleIdx="0" presStyleCnt="11"/>
      <dgm:spPr/>
      <dgm:t>
        <a:bodyPr/>
        <a:lstStyle/>
        <a:p>
          <a:endParaRPr lang="zh-CN" altLang="en-US"/>
        </a:p>
      </dgm:t>
    </dgm:pt>
    <dgm:pt modelId="{CC807386-C8A2-43F7-B627-FFB6C3C337F7}" type="pres">
      <dgm:prSet presAssocID="{840CDBDE-BD5B-4182-8B2D-5C77ACAD7A89}" presName="horz1" presStyleCnt="0"/>
      <dgm:spPr/>
      <dgm:t>
        <a:bodyPr/>
        <a:lstStyle/>
        <a:p>
          <a:endParaRPr lang="zh-CN" altLang="en-US"/>
        </a:p>
      </dgm:t>
    </dgm:pt>
    <dgm:pt modelId="{3B3B8A93-51E1-4ABF-B206-69FC829B9C25}" type="pres">
      <dgm:prSet presAssocID="{840CDBDE-BD5B-4182-8B2D-5C77ACAD7A89}" presName="tx1" presStyleLbl="revTx" presStyleIdx="0" presStyleCnt="11"/>
      <dgm:spPr/>
      <dgm:t>
        <a:bodyPr/>
        <a:lstStyle/>
        <a:p>
          <a:endParaRPr lang="zh-CN" altLang="en-US"/>
        </a:p>
      </dgm:t>
    </dgm:pt>
    <dgm:pt modelId="{05E9FE92-B3EF-41A0-AF1B-DD874EB87BC0}" type="pres">
      <dgm:prSet presAssocID="{840CDBDE-BD5B-4182-8B2D-5C77ACAD7A89}" presName="vert1" presStyleCnt="0"/>
      <dgm:spPr/>
      <dgm:t>
        <a:bodyPr/>
        <a:lstStyle/>
        <a:p>
          <a:endParaRPr lang="zh-CN" altLang="en-US"/>
        </a:p>
      </dgm:t>
    </dgm:pt>
    <dgm:pt modelId="{F344DE0C-E341-4AA5-BC01-0DA4A3C9CE41}" type="pres">
      <dgm:prSet presAssocID="{81815BAF-2F6C-466C-A672-266130887906}" presName="thickLine" presStyleLbl="alignNode1" presStyleIdx="1" presStyleCnt="11"/>
      <dgm:spPr/>
      <dgm:t>
        <a:bodyPr/>
        <a:lstStyle/>
        <a:p>
          <a:endParaRPr lang="zh-CN" altLang="en-US"/>
        </a:p>
      </dgm:t>
    </dgm:pt>
    <dgm:pt modelId="{692E85D3-FF47-403E-A391-E503DB4C90F4}" type="pres">
      <dgm:prSet presAssocID="{81815BAF-2F6C-466C-A672-266130887906}" presName="horz1" presStyleCnt="0"/>
      <dgm:spPr/>
      <dgm:t>
        <a:bodyPr/>
        <a:lstStyle/>
        <a:p>
          <a:endParaRPr lang="zh-CN" altLang="en-US"/>
        </a:p>
      </dgm:t>
    </dgm:pt>
    <dgm:pt modelId="{AF91D3F3-8851-4E1F-8F21-1D9973F5F9F4}" type="pres">
      <dgm:prSet presAssocID="{81815BAF-2F6C-466C-A672-266130887906}" presName="tx1" presStyleLbl="revTx" presStyleIdx="1" presStyleCnt="11"/>
      <dgm:spPr/>
      <dgm:t>
        <a:bodyPr/>
        <a:lstStyle/>
        <a:p>
          <a:endParaRPr lang="zh-CN" altLang="en-US"/>
        </a:p>
      </dgm:t>
    </dgm:pt>
    <dgm:pt modelId="{31C9466D-32ED-4E3B-A867-F2C7E138957E}" type="pres">
      <dgm:prSet presAssocID="{81815BAF-2F6C-466C-A672-266130887906}" presName="vert1" presStyleCnt="0"/>
      <dgm:spPr/>
      <dgm:t>
        <a:bodyPr/>
        <a:lstStyle/>
        <a:p>
          <a:endParaRPr lang="zh-CN" altLang="en-US"/>
        </a:p>
      </dgm:t>
    </dgm:pt>
    <dgm:pt modelId="{FDB468B3-F20E-445B-ACD4-E29B82CDD7EA}" type="pres">
      <dgm:prSet presAssocID="{27C05A60-582D-456B-84A9-854CC255CEAA}" presName="thickLine" presStyleLbl="alignNode1" presStyleIdx="2" presStyleCnt="11"/>
      <dgm:spPr/>
      <dgm:t>
        <a:bodyPr/>
        <a:lstStyle/>
        <a:p>
          <a:endParaRPr lang="zh-CN" altLang="en-US"/>
        </a:p>
      </dgm:t>
    </dgm:pt>
    <dgm:pt modelId="{31158EA6-4D5D-485E-B29E-E7D2592A3791}" type="pres">
      <dgm:prSet presAssocID="{27C05A60-582D-456B-84A9-854CC255CEAA}" presName="horz1" presStyleCnt="0"/>
      <dgm:spPr/>
      <dgm:t>
        <a:bodyPr/>
        <a:lstStyle/>
        <a:p>
          <a:endParaRPr lang="zh-CN" altLang="en-US"/>
        </a:p>
      </dgm:t>
    </dgm:pt>
    <dgm:pt modelId="{2C111CE2-3F65-4EA7-A3B2-51EEC449E3DA}" type="pres">
      <dgm:prSet presAssocID="{27C05A60-582D-456B-84A9-854CC255CEAA}" presName="tx1" presStyleLbl="revTx" presStyleIdx="2" presStyleCnt="11"/>
      <dgm:spPr/>
      <dgm:t>
        <a:bodyPr/>
        <a:lstStyle/>
        <a:p>
          <a:endParaRPr lang="zh-CN" altLang="en-US"/>
        </a:p>
      </dgm:t>
    </dgm:pt>
    <dgm:pt modelId="{8EE63CC5-EF51-4DCB-8216-45EEB406EEAF}" type="pres">
      <dgm:prSet presAssocID="{27C05A60-582D-456B-84A9-854CC255CEAA}" presName="vert1" presStyleCnt="0"/>
      <dgm:spPr/>
      <dgm:t>
        <a:bodyPr/>
        <a:lstStyle/>
        <a:p>
          <a:endParaRPr lang="zh-CN" altLang="en-US"/>
        </a:p>
      </dgm:t>
    </dgm:pt>
    <dgm:pt modelId="{E527D0AB-7E15-464E-9428-CC9F2BEF991A}" type="pres">
      <dgm:prSet presAssocID="{17753361-F839-4D28-930A-8E55E6E44D5C}" presName="thickLine" presStyleLbl="alignNode1" presStyleIdx="3" presStyleCnt="11"/>
      <dgm:spPr/>
      <dgm:t>
        <a:bodyPr/>
        <a:lstStyle/>
        <a:p>
          <a:endParaRPr lang="zh-CN" altLang="en-US"/>
        </a:p>
      </dgm:t>
    </dgm:pt>
    <dgm:pt modelId="{7C7E1B46-C152-4196-B7E3-837129381972}" type="pres">
      <dgm:prSet presAssocID="{17753361-F839-4D28-930A-8E55E6E44D5C}" presName="horz1" presStyleCnt="0"/>
      <dgm:spPr/>
      <dgm:t>
        <a:bodyPr/>
        <a:lstStyle/>
        <a:p>
          <a:endParaRPr lang="zh-CN" altLang="en-US"/>
        </a:p>
      </dgm:t>
    </dgm:pt>
    <dgm:pt modelId="{866F6628-6A3C-4E34-BB0B-0FE82D6DF300}" type="pres">
      <dgm:prSet presAssocID="{17753361-F839-4D28-930A-8E55E6E44D5C}" presName="tx1" presStyleLbl="revTx" presStyleIdx="3" presStyleCnt="11"/>
      <dgm:spPr/>
      <dgm:t>
        <a:bodyPr/>
        <a:lstStyle/>
        <a:p>
          <a:endParaRPr lang="zh-CN" altLang="en-US"/>
        </a:p>
      </dgm:t>
    </dgm:pt>
    <dgm:pt modelId="{13ED310B-1561-42D1-A3D8-DFAD49BB4C13}" type="pres">
      <dgm:prSet presAssocID="{17753361-F839-4D28-930A-8E55E6E44D5C}" presName="vert1" presStyleCnt="0"/>
      <dgm:spPr/>
      <dgm:t>
        <a:bodyPr/>
        <a:lstStyle/>
        <a:p>
          <a:endParaRPr lang="zh-CN" altLang="en-US"/>
        </a:p>
      </dgm:t>
    </dgm:pt>
    <dgm:pt modelId="{57B37254-DE40-4E8C-A2F1-A6ED992A6875}" type="pres">
      <dgm:prSet presAssocID="{11CF9749-B7A5-4723-9684-CDF15FE440A6}" presName="thickLine" presStyleLbl="alignNode1" presStyleIdx="4" presStyleCnt="11"/>
      <dgm:spPr/>
      <dgm:t>
        <a:bodyPr/>
        <a:lstStyle/>
        <a:p>
          <a:endParaRPr lang="zh-CN" altLang="en-US"/>
        </a:p>
      </dgm:t>
    </dgm:pt>
    <dgm:pt modelId="{C2060AC7-C5BE-483E-827E-092F98E8646D}" type="pres">
      <dgm:prSet presAssocID="{11CF9749-B7A5-4723-9684-CDF15FE440A6}" presName="horz1" presStyleCnt="0"/>
      <dgm:spPr/>
      <dgm:t>
        <a:bodyPr/>
        <a:lstStyle/>
        <a:p>
          <a:endParaRPr lang="zh-CN" altLang="en-US"/>
        </a:p>
      </dgm:t>
    </dgm:pt>
    <dgm:pt modelId="{62F6138B-3667-42AF-BE44-2892D156A5EC}" type="pres">
      <dgm:prSet presAssocID="{11CF9749-B7A5-4723-9684-CDF15FE440A6}" presName="tx1" presStyleLbl="revTx" presStyleIdx="4" presStyleCnt="11"/>
      <dgm:spPr/>
      <dgm:t>
        <a:bodyPr/>
        <a:lstStyle/>
        <a:p>
          <a:endParaRPr lang="zh-CN" altLang="en-US"/>
        </a:p>
      </dgm:t>
    </dgm:pt>
    <dgm:pt modelId="{48C7FF0A-7EF2-43AD-AD1A-BB476F9CAA50}" type="pres">
      <dgm:prSet presAssocID="{11CF9749-B7A5-4723-9684-CDF15FE440A6}" presName="vert1" presStyleCnt="0"/>
      <dgm:spPr/>
      <dgm:t>
        <a:bodyPr/>
        <a:lstStyle/>
        <a:p>
          <a:endParaRPr lang="zh-CN" altLang="en-US"/>
        </a:p>
      </dgm:t>
    </dgm:pt>
    <dgm:pt modelId="{9309EA27-4564-496D-A802-202F7296959A}" type="pres">
      <dgm:prSet presAssocID="{F9EA55A4-DC02-4E0F-8636-FBD838F40D5E}" presName="thickLine" presStyleLbl="alignNode1" presStyleIdx="5" presStyleCnt="11"/>
      <dgm:spPr/>
      <dgm:t>
        <a:bodyPr/>
        <a:lstStyle/>
        <a:p>
          <a:endParaRPr lang="zh-CN" altLang="en-US"/>
        </a:p>
      </dgm:t>
    </dgm:pt>
    <dgm:pt modelId="{DEF39039-2DB7-4ACD-9465-F568CAF7BF97}" type="pres">
      <dgm:prSet presAssocID="{F9EA55A4-DC02-4E0F-8636-FBD838F40D5E}" presName="horz1" presStyleCnt="0"/>
      <dgm:spPr/>
      <dgm:t>
        <a:bodyPr/>
        <a:lstStyle/>
        <a:p>
          <a:endParaRPr lang="zh-CN" altLang="en-US"/>
        </a:p>
      </dgm:t>
    </dgm:pt>
    <dgm:pt modelId="{E9426C76-6CC4-4208-ACA0-11477B8E8CC3}" type="pres">
      <dgm:prSet presAssocID="{F9EA55A4-DC02-4E0F-8636-FBD838F40D5E}" presName="tx1" presStyleLbl="revTx" presStyleIdx="5" presStyleCnt="11"/>
      <dgm:spPr/>
      <dgm:t>
        <a:bodyPr/>
        <a:lstStyle/>
        <a:p>
          <a:endParaRPr lang="zh-CN" altLang="en-US"/>
        </a:p>
      </dgm:t>
    </dgm:pt>
    <dgm:pt modelId="{78F33C53-A991-4FC4-B12D-8BC120897204}" type="pres">
      <dgm:prSet presAssocID="{F9EA55A4-DC02-4E0F-8636-FBD838F40D5E}" presName="vert1" presStyleCnt="0"/>
      <dgm:spPr/>
      <dgm:t>
        <a:bodyPr/>
        <a:lstStyle/>
        <a:p>
          <a:endParaRPr lang="zh-CN" altLang="en-US"/>
        </a:p>
      </dgm:t>
    </dgm:pt>
    <dgm:pt modelId="{27DBDA2D-1748-49DD-A446-82142893E9AA}" type="pres">
      <dgm:prSet presAssocID="{FB9BBCF3-0568-45D3-BC82-6647160FBB64}" presName="thickLine" presStyleLbl="alignNode1" presStyleIdx="6" presStyleCnt="11"/>
      <dgm:spPr/>
      <dgm:t>
        <a:bodyPr/>
        <a:lstStyle/>
        <a:p>
          <a:endParaRPr lang="zh-CN" altLang="en-US"/>
        </a:p>
      </dgm:t>
    </dgm:pt>
    <dgm:pt modelId="{39F92E83-F803-450B-950C-1D863D0545A7}" type="pres">
      <dgm:prSet presAssocID="{FB9BBCF3-0568-45D3-BC82-6647160FBB64}" presName="horz1" presStyleCnt="0"/>
      <dgm:spPr/>
      <dgm:t>
        <a:bodyPr/>
        <a:lstStyle/>
        <a:p>
          <a:endParaRPr lang="zh-CN" altLang="en-US"/>
        </a:p>
      </dgm:t>
    </dgm:pt>
    <dgm:pt modelId="{CADAFECB-C05A-4183-BF27-B95DDF372550}" type="pres">
      <dgm:prSet presAssocID="{FB9BBCF3-0568-45D3-BC82-6647160FBB64}" presName="tx1" presStyleLbl="revTx" presStyleIdx="6" presStyleCnt="11"/>
      <dgm:spPr/>
      <dgm:t>
        <a:bodyPr/>
        <a:lstStyle/>
        <a:p>
          <a:endParaRPr lang="zh-CN" altLang="en-US"/>
        </a:p>
      </dgm:t>
    </dgm:pt>
    <dgm:pt modelId="{63E61C7D-6719-418C-9C70-09AFC6FB7AE9}" type="pres">
      <dgm:prSet presAssocID="{FB9BBCF3-0568-45D3-BC82-6647160FBB64}" presName="vert1" presStyleCnt="0"/>
      <dgm:spPr/>
      <dgm:t>
        <a:bodyPr/>
        <a:lstStyle/>
        <a:p>
          <a:endParaRPr lang="zh-CN" altLang="en-US"/>
        </a:p>
      </dgm:t>
    </dgm:pt>
    <dgm:pt modelId="{87C124BD-A91F-4D81-98E2-21AC231A7744}" type="pres">
      <dgm:prSet presAssocID="{614F25F1-8A97-45EC-91A2-01966E3D25C1}" presName="thickLine" presStyleLbl="alignNode1" presStyleIdx="7" presStyleCnt="11"/>
      <dgm:spPr/>
      <dgm:t>
        <a:bodyPr/>
        <a:lstStyle/>
        <a:p>
          <a:endParaRPr lang="zh-CN" altLang="en-US"/>
        </a:p>
      </dgm:t>
    </dgm:pt>
    <dgm:pt modelId="{BD5111E7-15C3-4833-BAFA-D092BE5FB4ED}" type="pres">
      <dgm:prSet presAssocID="{614F25F1-8A97-45EC-91A2-01966E3D25C1}" presName="horz1" presStyleCnt="0"/>
      <dgm:spPr/>
      <dgm:t>
        <a:bodyPr/>
        <a:lstStyle/>
        <a:p>
          <a:endParaRPr lang="zh-CN" altLang="en-US"/>
        </a:p>
      </dgm:t>
    </dgm:pt>
    <dgm:pt modelId="{595FF199-D8D5-4DDD-917D-983319052FCB}" type="pres">
      <dgm:prSet presAssocID="{614F25F1-8A97-45EC-91A2-01966E3D25C1}" presName="tx1" presStyleLbl="revTx" presStyleIdx="7" presStyleCnt="11"/>
      <dgm:spPr/>
      <dgm:t>
        <a:bodyPr/>
        <a:lstStyle/>
        <a:p>
          <a:endParaRPr lang="zh-CN" altLang="en-US"/>
        </a:p>
      </dgm:t>
    </dgm:pt>
    <dgm:pt modelId="{C7E2BA36-973C-4072-9D3E-AE5E71D04C53}" type="pres">
      <dgm:prSet presAssocID="{614F25F1-8A97-45EC-91A2-01966E3D25C1}" presName="vert1" presStyleCnt="0"/>
      <dgm:spPr/>
      <dgm:t>
        <a:bodyPr/>
        <a:lstStyle/>
        <a:p>
          <a:endParaRPr lang="zh-CN" altLang="en-US"/>
        </a:p>
      </dgm:t>
    </dgm:pt>
    <dgm:pt modelId="{A62283B1-2281-4194-8B48-6874BD18B2E0}" type="pres">
      <dgm:prSet presAssocID="{7F328236-DAD6-4238-B16A-566A01682740}" presName="thickLine" presStyleLbl="alignNode1" presStyleIdx="8" presStyleCnt="11"/>
      <dgm:spPr/>
      <dgm:t>
        <a:bodyPr/>
        <a:lstStyle/>
        <a:p>
          <a:endParaRPr lang="zh-CN" altLang="en-US"/>
        </a:p>
      </dgm:t>
    </dgm:pt>
    <dgm:pt modelId="{BB4A8605-AFC7-470F-B624-78BC17D76275}" type="pres">
      <dgm:prSet presAssocID="{7F328236-DAD6-4238-B16A-566A01682740}" presName="horz1" presStyleCnt="0"/>
      <dgm:spPr/>
      <dgm:t>
        <a:bodyPr/>
        <a:lstStyle/>
        <a:p>
          <a:endParaRPr lang="zh-CN" altLang="en-US"/>
        </a:p>
      </dgm:t>
    </dgm:pt>
    <dgm:pt modelId="{CFBAE7E9-C0A5-45CA-9762-90E88DE0B90A}" type="pres">
      <dgm:prSet presAssocID="{7F328236-DAD6-4238-B16A-566A01682740}" presName="tx1" presStyleLbl="revTx" presStyleIdx="8" presStyleCnt="11"/>
      <dgm:spPr/>
      <dgm:t>
        <a:bodyPr/>
        <a:lstStyle/>
        <a:p>
          <a:endParaRPr lang="zh-CN" altLang="en-US"/>
        </a:p>
      </dgm:t>
    </dgm:pt>
    <dgm:pt modelId="{F0DB09BF-9229-42DC-AB1D-55FB37D77C89}" type="pres">
      <dgm:prSet presAssocID="{7F328236-DAD6-4238-B16A-566A01682740}" presName="vert1" presStyleCnt="0"/>
      <dgm:spPr/>
      <dgm:t>
        <a:bodyPr/>
        <a:lstStyle/>
        <a:p>
          <a:endParaRPr lang="zh-CN" altLang="en-US"/>
        </a:p>
      </dgm:t>
    </dgm:pt>
    <dgm:pt modelId="{178388FE-185D-498B-984F-D0185D051389}" type="pres">
      <dgm:prSet presAssocID="{4E07028C-E381-4AB9-A8B9-2F2D6BA2F70E}" presName="thickLine" presStyleLbl="alignNode1" presStyleIdx="9" presStyleCnt="11"/>
      <dgm:spPr/>
      <dgm:t>
        <a:bodyPr/>
        <a:lstStyle/>
        <a:p>
          <a:endParaRPr lang="zh-CN" altLang="en-US"/>
        </a:p>
      </dgm:t>
    </dgm:pt>
    <dgm:pt modelId="{A253F881-B522-4906-8CAF-FA2E37B0570F}" type="pres">
      <dgm:prSet presAssocID="{4E07028C-E381-4AB9-A8B9-2F2D6BA2F70E}" presName="horz1" presStyleCnt="0"/>
      <dgm:spPr/>
      <dgm:t>
        <a:bodyPr/>
        <a:lstStyle/>
        <a:p>
          <a:endParaRPr lang="zh-CN" altLang="en-US"/>
        </a:p>
      </dgm:t>
    </dgm:pt>
    <dgm:pt modelId="{A1379C01-36A0-4B53-9697-0DCF4E55184C}" type="pres">
      <dgm:prSet presAssocID="{4E07028C-E381-4AB9-A8B9-2F2D6BA2F70E}" presName="tx1" presStyleLbl="revTx" presStyleIdx="9" presStyleCnt="11"/>
      <dgm:spPr/>
      <dgm:t>
        <a:bodyPr/>
        <a:lstStyle/>
        <a:p>
          <a:endParaRPr lang="zh-CN" altLang="en-US"/>
        </a:p>
      </dgm:t>
    </dgm:pt>
    <dgm:pt modelId="{3F92EF3D-6278-43CA-8935-83F19D06EC33}" type="pres">
      <dgm:prSet presAssocID="{4E07028C-E381-4AB9-A8B9-2F2D6BA2F70E}" presName="vert1" presStyleCnt="0"/>
      <dgm:spPr/>
      <dgm:t>
        <a:bodyPr/>
        <a:lstStyle/>
        <a:p>
          <a:endParaRPr lang="zh-CN" altLang="en-US"/>
        </a:p>
      </dgm:t>
    </dgm:pt>
    <dgm:pt modelId="{0EF5EAE1-440F-4EA8-9834-E48FE2C531A6}" type="pres">
      <dgm:prSet presAssocID="{798279C6-CB3F-415B-8C39-49C274DF4545}" presName="thickLine" presStyleLbl="alignNode1" presStyleIdx="10" presStyleCnt="11"/>
      <dgm:spPr/>
      <dgm:t>
        <a:bodyPr/>
        <a:lstStyle/>
        <a:p>
          <a:endParaRPr lang="zh-CN" altLang="en-US"/>
        </a:p>
      </dgm:t>
    </dgm:pt>
    <dgm:pt modelId="{4CE4463C-02C7-4D2B-BC3D-8972A8194D78}" type="pres">
      <dgm:prSet presAssocID="{798279C6-CB3F-415B-8C39-49C274DF4545}" presName="horz1" presStyleCnt="0"/>
      <dgm:spPr/>
      <dgm:t>
        <a:bodyPr/>
        <a:lstStyle/>
        <a:p>
          <a:endParaRPr lang="zh-CN" altLang="en-US"/>
        </a:p>
      </dgm:t>
    </dgm:pt>
    <dgm:pt modelId="{716A601D-CE8D-4DEA-A8C5-C074A4FFE73C}" type="pres">
      <dgm:prSet presAssocID="{798279C6-CB3F-415B-8C39-49C274DF4545}" presName="tx1" presStyleLbl="revTx" presStyleIdx="10" presStyleCnt="11"/>
      <dgm:spPr/>
      <dgm:t>
        <a:bodyPr/>
        <a:lstStyle/>
        <a:p>
          <a:endParaRPr lang="zh-CN" altLang="en-US"/>
        </a:p>
      </dgm:t>
    </dgm:pt>
    <dgm:pt modelId="{6F0B3BB4-89D8-4C78-B7BB-9E4A128DDAA1}" type="pres">
      <dgm:prSet presAssocID="{798279C6-CB3F-415B-8C39-49C274DF4545}" presName="vert1" presStyleCnt="0"/>
      <dgm:spPr/>
      <dgm:t>
        <a:bodyPr/>
        <a:lstStyle/>
        <a:p>
          <a:endParaRPr lang="zh-CN" altLang="en-US"/>
        </a:p>
      </dgm:t>
    </dgm:pt>
  </dgm:ptLst>
  <dgm:cxnLst>
    <dgm:cxn modelId="{0B3B59CC-4D33-4C54-9FE0-69ABE8D3EF62}" srcId="{8E9A465B-2E9B-40C8-859E-F0576B480189}" destId="{FB9BBCF3-0568-45D3-BC82-6647160FBB64}" srcOrd="6" destOrd="0" parTransId="{C9021B72-D22F-4448-9583-ADA76CD668A1}" sibTransId="{8BDEB796-D3A2-434B-ACD2-648C8C7CE9D8}"/>
    <dgm:cxn modelId="{46D8EBDA-ED02-4A59-8C12-D94FAF01367C}" srcId="{8E9A465B-2E9B-40C8-859E-F0576B480189}" destId="{7F328236-DAD6-4238-B16A-566A01682740}" srcOrd="8" destOrd="0" parTransId="{CD63406B-1A1A-400C-A157-CEA305202624}" sibTransId="{49711BD2-9B91-41F2-8708-DE40AFF0B83C}"/>
    <dgm:cxn modelId="{06785C11-795C-42E2-8FD9-2C508AE77AD6}" type="presOf" srcId="{840CDBDE-BD5B-4182-8B2D-5C77ACAD7A89}" destId="{3B3B8A93-51E1-4ABF-B206-69FC829B9C25}" srcOrd="0" destOrd="0" presId="urn:microsoft.com/office/officeart/2008/layout/LinedList"/>
    <dgm:cxn modelId="{FB05CD00-81CE-4684-B290-E2FFDF4A3225}" type="presOf" srcId="{4E07028C-E381-4AB9-A8B9-2F2D6BA2F70E}" destId="{A1379C01-36A0-4B53-9697-0DCF4E55184C}" srcOrd="0" destOrd="0" presId="urn:microsoft.com/office/officeart/2008/layout/LinedList"/>
    <dgm:cxn modelId="{EB9F0BD7-D19B-4315-A284-62AE942FD5A8}" srcId="{8E9A465B-2E9B-40C8-859E-F0576B480189}" destId="{4E07028C-E381-4AB9-A8B9-2F2D6BA2F70E}" srcOrd="9" destOrd="0" parTransId="{3753E0CE-02FC-47F3-9744-74BCDC087881}" sibTransId="{58CDD216-2FEF-43D1-BF62-357027F316EA}"/>
    <dgm:cxn modelId="{67A968D0-443A-445E-B407-FCC7560AF132}" type="presOf" srcId="{7F328236-DAD6-4238-B16A-566A01682740}" destId="{CFBAE7E9-C0A5-45CA-9762-90E88DE0B90A}" srcOrd="0" destOrd="0" presId="urn:microsoft.com/office/officeart/2008/layout/LinedList"/>
    <dgm:cxn modelId="{4DB74D9A-2F8B-434E-A09A-B1DA002685F2}" type="presOf" srcId="{11CF9749-B7A5-4723-9684-CDF15FE440A6}" destId="{62F6138B-3667-42AF-BE44-2892D156A5EC}" srcOrd="0" destOrd="0" presId="urn:microsoft.com/office/officeart/2008/layout/LinedList"/>
    <dgm:cxn modelId="{CE44D6A2-41A8-4678-BB26-24B9A497F462}" type="presOf" srcId="{8E9A465B-2E9B-40C8-859E-F0576B480189}" destId="{A8A5DAF3-02F9-4B5B-819A-0F1241349D7B}" srcOrd="0" destOrd="0" presId="urn:microsoft.com/office/officeart/2008/layout/LinedList"/>
    <dgm:cxn modelId="{69BE4E7A-A55F-4341-A9D0-F20D86089F47}" type="presOf" srcId="{17753361-F839-4D28-930A-8E55E6E44D5C}" destId="{866F6628-6A3C-4E34-BB0B-0FE82D6DF300}" srcOrd="0" destOrd="0" presId="urn:microsoft.com/office/officeart/2008/layout/LinedList"/>
    <dgm:cxn modelId="{FD61D2B2-258E-4FCB-A1F6-5849F6B2ADEE}" type="presOf" srcId="{F9EA55A4-DC02-4E0F-8636-FBD838F40D5E}" destId="{E9426C76-6CC4-4208-ACA0-11477B8E8CC3}" srcOrd="0" destOrd="0" presId="urn:microsoft.com/office/officeart/2008/layout/LinedList"/>
    <dgm:cxn modelId="{BD2F4D3A-72F8-4B61-8381-03EC417B94D9}" type="presOf" srcId="{614F25F1-8A97-45EC-91A2-01966E3D25C1}" destId="{595FF199-D8D5-4DDD-917D-983319052FCB}" srcOrd="0" destOrd="0" presId="urn:microsoft.com/office/officeart/2008/layout/LinedList"/>
    <dgm:cxn modelId="{3C81F0BF-04F6-4807-9577-B16AAE5C0521}" srcId="{8E9A465B-2E9B-40C8-859E-F0576B480189}" destId="{17753361-F839-4D28-930A-8E55E6E44D5C}" srcOrd="3" destOrd="0" parTransId="{C8CA2905-3E25-4046-9880-58509E5B9605}" sibTransId="{6308196F-92C1-4A3B-925E-369AD6BD976F}"/>
    <dgm:cxn modelId="{223AC0C7-0CEC-4808-881E-0C6925911B8C}" srcId="{8E9A465B-2E9B-40C8-859E-F0576B480189}" destId="{840CDBDE-BD5B-4182-8B2D-5C77ACAD7A89}" srcOrd="0" destOrd="0" parTransId="{6DFD1876-07BC-4243-8B5B-ED0930445BCC}" sibTransId="{D7D728FC-0BF7-436B-A78A-30E71AAA8D45}"/>
    <dgm:cxn modelId="{43FB30D9-E6DE-46E6-8C81-C9D6E3BA4578}" srcId="{8E9A465B-2E9B-40C8-859E-F0576B480189}" destId="{798279C6-CB3F-415B-8C39-49C274DF4545}" srcOrd="10" destOrd="0" parTransId="{A523E6D0-4DF5-4DCE-A8EC-2EB5A30F63AC}" sibTransId="{94545E4C-52BA-4E81-A039-3DC18810F4C5}"/>
    <dgm:cxn modelId="{ADA5E151-5561-47B7-9B2C-7026D19BFFFC}" srcId="{8E9A465B-2E9B-40C8-859E-F0576B480189}" destId="{614F25F1-8A97-45EC-91A2-01966E3D25C1}" srcOrd="7" destOrd="0" parTransId="{BFB2CEAF-89DD-4448-B227-BD8235BCC36E}" sibTransId="{0E18C7A6-1E78-4CCC-9BEC-6066152FB7B0}"/>
    <dgm:cxn modelId="{E20A3BA2-C289-43AF-A50A-6638AC9AE74F}" srcId="{8E9A465B-2E9B-40C8-859E-F0576B480189}" destId="{81815BAF-2F6C-466C-A672-266130887906}" srcOrd="1" destOrd="0" parTransId="{D2CBFE8B-EB71-4AF1-B213-3C5D191915C2}" sibTransId="{510521F1-35EE-47EA-A188-BD74A28FDE70}"/>
    <dgm:cxn modelId="{8AA1E6F4-513B-4946-9D4B-C02E797DFFA7}" srcId="{8E9A465B-2E9B-40C8-859E-F0576B480189}" destId="{F9EA55A4-DC02-4E0F-8636-FBD838F40D5E}" srcOrd="5" destOrd="0" parTransId="{AE17BDB1-6976-4E74-8495-7564C6EA6921}" sibTransId="{9E619C85-0018-45F9-B4C2-D59728B60983}"/>
    <dgm:cxn modelId="{1611668B-49BF-4891-A81C-040E03FC8579}" srcId="{8E9A465B-2E9B-40C8-859E-F0576B480189}" destId="{11CF9749-B7A5-4723-9684-CDF15FE440A6}" srcOrd="4" destOrd="0" parTransId="{50A198B3-04DC-4F83-BBE0-7B15ED202864}" sibTransId="{A9C2368D-D6DD-4082-AA1E-0AF70613534E}"/>
    <dgm:cxn modelId="{4B8E03BB-341D-417D-8B4D-882DC1125221}" type="presOf" srcId="{81815BAF-2F6C-466C-A672-266130887906}" destId="{AF91D3F3-8851-4E1F-8F21-1D9973F5F9F4}" srcOrd="0" destOrd="0" presId="urn:microsoft.com/office/officeart/2008/layout/LinedList"/>
    <dgm:cxn modelId="{BA1DE4B6-BA1C-4C9D-93D0-B2F9073F9031}" type="presOf" srcId="{27C05A60-582D-456B-84A9-854CC255CEAA}" destId="{2C111CE2-3F65-4EA7-A3B2-51EEC449E3DA}" srcOrd="0" destOrd="0" presId="urn:microsoft.com/office/officeart/2008/layout/LinedList"/>
    <dgm:cxn modelId="{C4EC8D89-292F-43AB-924A-6C29212B5164}" type="presOf" srcId="{798279C6-CB3F-415B-8C39-49C274DF4545}" destId="{716A601D-CE8D-4DEA-A8C5-C074A4FFE73C}" srcOrd="0" destOrd="0" presId="urn:microsoft.com/office/officeart/2008/layout/LinedList"/>
    <dgm:cxn modelId="{CDA6420B-1050-4A73-A0DA-9BF886C8B0E5}" srcId="{8E9A465B-2E9B-40C8-859E-F0576B480189}" destId="{27C05A60-582D-456B-84A9-854CC255CEAA}" srcOrd="2" destOrd="0" parTransId="{854A60BA-9A2D-4E1C-8C4F-5308E203AD6D}" sibTransId="{B2DD4FCA-1CF0-4DC1-BAE9-1372C35B8FEA}"/>
    <dgm:cxn modelId="{2A141C01-CFEF-44D6-9ABF-C661BDB16F21}" type="presOf" srcId="{FB9BBCF3-0568-45D3-BC82-6647160FBB64}" destId="{CADAFECB-C05A-4183-BF27-B95DDF372550}" srcOrd="0" destOrd="0" presId="urn:microsoft.com/office/officeart/2008/layout/LinedList"/>
    <dgm:cxn modelId="{04E77971-2CC3-40C6-98BB-C5B1D914A3B7}" type="presParOf" srcId="{A8A5DAF3-02F9-4B5B-819A-0F1241349D7B}" destId="{0A29EE44-5439-4664-BCED-098E9BCACCA0}" srcOrd="0" destOrd="0" presId="urn:microsoft.com/office/officeart/2008/layout/LinedList"/>
    <dgm:cxn modelId="{2FE82666-1E15-4584-B01D-0AC8FCAC282D}" type="presParOf" srcId="{A8A5DAF3-02F9-4B5B-819A-0F1241349D7B}" destId="{CC807386-C8A2-43F7-B627-FFB6C3C337F7}" srcOrd="1" destOrd="0" presId="urn:microsoft.com/office/officeart/2008/layout/LinedList"/>
    <dgm:cxn modelId="{80412E06-7D80-448B-B5E6-132D5A0277B4}" type="presParOf" srcId="{CC807386-C8A2-43F7-B627-FFB6C3C337F7}" destId="{3B3B8A93-51E1-4ABF-B206-69FC829B9C25}" srcOrd="0" destOrd="0" presId="urn:microsoft.com/office/officeart/2008/layout/LinedList"/>
    <dgm:cxn modelId="{FAAA5DCB-A7B6-42D0-8EB0-95325DB205BA}" type="presParOf" srcId="{CC807386-C8A2-43F7-B627-FFB6C3C337F7}" destId="{05E9FE92-B3EF-41A0-AF1B-DD874EB87BC0}" srcOrd="1" destOrd="0" presId="urn:microsoft.com/office/officeart/2008/layout/LinedList"/>
    <dgm:cxn modelId="{8BD2AD27-3BA6-4772-B60F-A342739CAD5D}" type="presParOf" srcId="{A8A5DAF3-02F9-4B5B-819A-0F1241349D7B}" destId="{F344DE0C-E341-4AA5-BC01-0DA4A3C9CE41}" srcOrd="2" destOrd="0" presId="urn:microsoft.com/office/officeart/2008/layout/LinedList"/>
    <dgm:cxn modelId="{02FD638D-BCEB-4718-80D3-CC5AE6B38289}" type="presParOf" srcId="{A8A5DAF3-02F9-4B5B-819A-0F1241349D7B}" destId="{692E85D3-FF47-403E-A391-E503DB4C90F4}" srcOrd="3" destOrd="0" presId="urn:microsoft.com/office/officeart/2008/layout/LinedList"/>
    <dgm:cxn modelId="{5D381D33-8EB5-4365-930D-96105D44AE6B}" type="presParOf" srcId="{692E85D3-FF47-403E-A391-E503DB4C90F4}" destId="{AF91D3F3-8851-4E1F-8F21-1D9973F5F9F4}" srcOrd="0" destOrd="0" presId="urn:microsoft.com/office/officeart/2008/layout/LinedList"/>
    <dgm:cxn modelId="{1B1D79E2-445C-4AC7-9345-C5A7D717EE21}" type="presParOf" srcId="{692E85D3-FF47-403E-A391-E503DB4C90F4}" destId="{31C9466D-32ED-4E3B-A867-F2C7E138957E}" srcOrd="1" destOrd="0" presId="urn:microsoft.com/office/officeart/2008/layout/LinedList"/>
    <dgm:cxn modelId="{D00FED6E-29EC-4C00-BE2D-7B98A57A4685}" type="presParOf" srcId="{A8A5DAF3-02F9-4B5B-819A-0F1241349D7B}" destId="{FDB468B3-F20E-445B-ACD4-E29B82CDD7EA}" srcOrd="4" destOrd="0" presId="urn:microsoft.com/office/officeart/2008/layout/LinedList"/>
    <dgm:cxn modelId="{A5C8E35A-3858-4C1D-A300-75EF37EAF620}" type="presParOf" srcId="{A8A5DAF3-02F9-4B5B-819A-0F1241349D7B}" destId="{31158EA6-4D5D-485E-B29E-E7D2592A3791}" srcOrd="5" destOrd="0" presId="urn:microsoft.com/office/officeart/2008/layout/LinedList"/>
    <dgm:cxn modelId="{FE7DF995-D21C-4A45-9925-FF701B8F48FA}" type="presParOf" srcId="{31158EA6-4D5D-485E-B29E-E7D2592A3791}" destId="{2C111CE2-3F65-4EA7-A3B2-51EEC449E3DA}" srcOrd="0" destOrd="0" presId="urn:microsoft.com/office/officeart/2008/layout/LinedList"/>
    <dgm:cxn modelId="{54417255-5BD0-4435-A7E1-BE07BC106419}" type="presParOf" srcId="{31158EA6-4D5D-485E-B29E-E7D2592A3791}" destId="{8EE63CC5-EF51-4DCB-8216-45EEB406EEAF}" srcOrd="1" destOrd="0" presId="urn:microsoft.com/office/officeart/2008/layout/LinedList"/>
    <dgm:cxn modelId="{633E7BB5-23AC-492F-A639-999EF3BFAAAA}" type="presParOf" srcId="{A8A5DAF3-02F9-4B5B-819A-0F1241349D7B}" destId="{E527D0AB-7E15-464E-9428-CC9F2BEF991A}" srcOrd="6" destOrd="0" presId="urn:microsoft.com/office/officeart/2008/layout/LinedList"/>
    <dgm:cxn modelId="{89B34166-F14C-4521-93E8-7C406F088B82}" type="presParOf" srcId="{A8A5DAF3-02F9-4B5B-819A-0F1241349D7B}" destId="{7C7E1B46-C152-4196-B7E3-837129381972}" srcOrd="7" destOrd="0" presId="urn:microsoft.com/office/officeart/2008/layout/LinedList"/>
    <dgm:cxn modelId="{672FEEDA-E6BE-459F-91C1-3983510BBB44}" type="presParOf" srcId="{7C7E1B46-C152-4196-B7E3-837129381972}" destId="{866F6628-6A3C-4E34-BB0B-0FE82D6DF300}" srcOrd="0" destOrd="0" presId="urn:microsoft.com/office/officeart/2008/layout/LinedList"/>
    <dgm:cxn modelId="{35A87708-6A2E-408F-B993-954867901FAD}" type="presParOf" srcId="{7C7E1B46-C152-4196-B7E3-837129381972}" destId="{13ED310B-1561-42D1-A3D8-DFAD49BB4C13}" srcOrd="1" destOrd="0" presId="urn:microsoft.com/office/officeart/2008/layout/LinedList"/>
    <dgm:cxn modelId="{0CD9ADC6-2EF0-482D-8374-D163802DDF06}" type="presParOf" srcId="{A8A5DAF3-02F9-4B5B-819A-0F1241349D7B}" destId="{57B37254-DE40-4E8C-A2F1-A6ED992A6875}" srcOrd="8" destOrd="0" presId="urn:microsoft.com/office/officeart/2008/layout/LinedList"/>
    <dgm:cxn modelId="{5FE1551F-BFCE-4BD1-97F4-706697F8A6E6}" type="presParOf" srcId="{A8A5DAF3-02F9-4B5B-819A-0F1241349D7B}" destId="{C2060AC7-C5BE-483E-827E-092F98E8646D}" srcOrd="9" destOrd="0" presId="urn:microsoft.com/office/officeart/2008/layout/LinedList"/>
    <dgm:cxn modelId="{2F93994A-7BBC-47EC-9214-CC6BEA03F868}" type="presParOf" srcId="{C2060AC7-C5BE-483E-827E-092F98E8646D}" destId="{62F6138B-3667-42AF-BE44-2892D156A5EC}" srcOrd="0" destOrd="0" presId="urn:microsoft.com/office/officeart/2008/layout/LinedList"/>
    <dgm:cxn modelId="{FB63505F-58A0-4757-851D-122EF34DFB33}" type="presParOf" srcId="{C2060AC7-C5BE-483E-827E-092F98E8646D}" destId="{48C7FF0A-7EF2-43AD-AD1A-BB476F9CAA50}" srcOrd="1" destOrd="0" presId="urn:microsoft.com/office/officeart/2008/layout/LinedList"/>
    <dgm:cxn modelId="{4140520A-3391-4B6A-A178-4DC3D19D05A2}" type="presParOf" srcId="{A8A5DAF3-02F9-4B5B-819A-0F1241349D7B}" destId="{9309EA27-4564-496D-A802-202F7296959A}" srcOrd="10" destOrd="0" presId="urn:microsoft.com/office/officeart/2008/layout/LinedList"/>
    <dgm:cxn modelId="{061AB8A6-45A6-46AC-A4C5-1FAA183EF889}" type="presParOf" srcId="{A8A5DAF3-02F9-4B5B-819A-0F1241349D7B}" destId="{DEF39039-2DB7-4ACD-9465-F568CAF7BF97}" srcOrd="11" destOrd="0" presId="urn:microsoft.com/office/officeart/2008/layout/LinedList"/>
    <dgm:cxn modelId="{3347CBE4-272B-4140-BB43-4E4D3CF1B796}" type="presParOf" srcId="{DEF39039-2DB7-4ACD-9465-F568CAF7BF97}" destId="{E9426C76-6CC4-4208-ACA0-11477B8E8CC3}" srcOrd="0" destOrd="0" presId="urn:microsoft.com/office/officeart/2008/layout/LinedList"/>
    <dgm:cxn modelId="{21F7FB19-EE10-42CB-84AE-FCE594D2EF59}" type="presParOf" srcId="{DEF39039-2DB7-4ACD-9465-F568CAF7BF97}" destId="{78F33C53-A991-4FC4-B12D-8BC120897204}" srcOrd="1" destOrd="0" presId="urn:microsoft.com/office/officeart/2008/layout/LinedList"/>
    <dgm:cxn modelId="{41BF6BE2-82B1-49BC-BCF6-3952825E5170}" type="presParOf" srcId="{A8A5DAF3-02F9-4B5B-819A-0F1241349D7B}" destId="{27DBDA2D-1748-49DD-A446-82142893E9AA}" srcOrd="12" destOrd="0" presId="urn:microsoft.com/office/officeart/2008/layout/LinedList"/>
    <dgm:cxn modelId="{E29188F9-F602-47D4-A527-574DB5AF3D60}" type="presParOf" srcId="{A8A5DAF3-02F9-4B5B-819A-0F1241349D7B}" destId="{39F92E83-F803-450B-950C-1D863D0545A7}" srcOrd="13" destOrd="0" presId="urn:microsoft.com/office/officeart/2008/layout/LinedList"/>
    <dgm:cxn modelId="{C903430D-DCFF-4358-A07B-4046732E6617}" type="presParOf" srcId="{39F92E83-F803-450B-950C-1D863D0545A7}" destId="{CADAFECB-C05A-4183-BF27-B95DDF372550}" srcOrd="0" destOrd="0" presId="urn:microsoft.com/office/officeart/2008/layout/LinedList"/>
    <dgm:cxn modelId="{5BB18E38-B5BE-46CE-B4B5-52EC227C3E97}" type="presParOf" srcId="{39F92E83-F803-450B-950C-1D863D0545A7}" destId="{63E61C7D-6719-418C-9C70-09AFC6FB7AE9}" srcOrd="1" destOrd="0" presId="urn:microsoft.com/office/officeart/2008/layout/LinedList"/>
    <dgm:cxn modelId="{76184FD8-53A7-4194-A9A1-D01310C0BC91}" type="presParOf" srcId="{A8A5DAF3-02F9-4B5B-819A-0F1241349D7B}" destId="{87C124BD-A91F-4D81-98E2-21AC231A7744}" srcOrd="14" destOrd="0" presId="urn:microsoft.com/office/officeart/2008/layout/LinedList"/>
    <dgm:cxn modelId="{605A9F01-6A4D-431E-AC13-631EA8CA29B6}" type="presParOf" srcId="{A8A5DAF3-02F9-4B5B-819A-0F1241349D7B}" destId="{BD5111E7-15C3-4833-BAFA-D092BE5FB4ED}" srcOrd="15" destOrd="0" presId="urn:microsoft.com/office/officeart/2008/layout/LinedList"/>
    <dgm:cxn modelId="{0847FA4E-5923-47A9-A8E6-AF3EE6DC08AA}" type="presParOf" srcId="{BD5111E7-15C3-4833-BAFA-D092BE5FB4ED}" destId="{595FF199-D8D5-4DDD-917D-983319052FCB}" srcOrd="0" destOrd="0" presId="urn:microsoft.com/office/officeart/2008/layout/LinedList"/>
    <dgm:cxn modelId="{49DE0B9D-4524-44DD-8880-DDBD5A03948B}" type="presParOf" srcId="{BD5111E7-15C3-4833-BAFA-D092BE5FB4ED}" destId="{C7E2BA36-973C-4072-9D3E-AE5E71D04C53}" srcOrd="1" destOrd="0" presId="urn:microsoft.com/office/officeart/2008/layout/LinedList"/>
    <dgm:cxn modelId="{B62AD245-1B03-4C87-B7E7-5D04B35BBE2F}" type="presParOf" srcId="{A8A5DAF3-02F9-4B5B-819A-0F1241349D7B}" destId="{A62283B1-2281-4194-8B48-6874BD18B2E0}" srcOrd="16" destOrd="0" presId="urn:microsoft.com/office/officeart/2008/layout/LinedList"/>
    <dgm:cxn modelId="{67B74602-3746-4B24-81BA-408F7061BCF6}" type="presParOf" srcId="{A8A5DAF3-02F9-4B5B-819A-0F1241349D7B}" destId="{BB4A8605-AFC7-470F-B624-78BC17D76275}" srcOrd="17" destOrd="0" presId="urn:microsoft.com/office/officeart/2008/layout/LinedList"/>
    <dgm:cxn modelId="{F63F33EB-34DB-4A98-9528-1D6B9CFE1080}" type="presParOf" srcId="{BB4A8605-AFC7-470F-B624-78BC17D76275}" destId="{CFBAE7E9-C0A5-45CA-9762-90E88DE0B90A}" srcOrd="0" destOrd="0" presId="urn:microsoft.com/office/officeart/2008/layout/LinedList"/>
    <dgm:cxn modelId="{CE567278-FF6F-41EC-897F-DE6A0967F763}" type="presParOf" srcId="{BB4A8605-AFC7-470F-B624-78BC17D76275}" destId="{F0DB09BF-9229-42DC-AB1D-55FB37D77C89}" srcOrd="1" destOrd="0" presId="urn:microsoft.com/office/officeart/2008/layout/LinedList"/>
    <dgm:cxn modelId="{EC395F87-FAC2-4261-8B87-C38CFA5F1EC5}" type="presParOf" srcId="{A8A5DAF3-02F9-4B5B-819A-0F1241349D7B}" destId="{178388FE-185D-498B-984F-D0185D051389}" srcOrd="18" destOrd="0" presId="urn:microsoft.com/office/officeart/2008/layout/LinedList"/>
    <dgm:cxn modelId="{3C1CBE2D-DBD6-4259-A38D-966DD00AAC44}" type="presParOf" srcId="{A8A5DAF3-02F9-4B5B-819A-0F1241349D7B}" destId="{A253F881-B522-4906-8CAF-FA2E37B0570F}" srcOrd="19" destOrd="0" presId="urn:microsoft.com/office/officeart/2008/layout/LinedList"/>
    <dgm:cxn modelId="{5EE1E367-A430-4120-88B9-4893C68B9342}" type="presParOf" srcId="{A253F881-B522-4906-8CAF-FA2E37B0570F}" destId="{A1379C01-36A0-4B53-9697-0DCF4E55184C}" srcOrd="0" destOrd="0" presId="urn:microsoft.com/office/officeart/2008/layout/LinedList"/>
    <dgm:cxn modelId="{755F4873-0817-4D4C-8187-93969E6D1EC1}" type="presParOf" srcId="{A253F881-B522-4906-8CAF-FA2E37B0570F}" destId="{3F92EF3D-6278-43CA-8935-83F19D06EC33}" srcOrd="1" destOrd="0" presId="urn:microsoft.com/office/officeart/2008/layout/LinedList"/>
    <dgm:cxn modelId="{37309205-2296-407F-82AE-FDD18640DFBE}" type="presParOf" srcId="{A8A5DAF3-02F9-4B5B-819A-0F1241349D7B}" destId="{0EF5EAE1-440F-4EA8-9834-E48FE2C531A6}" srcOrd="20" destOrd="0" presId="urn:microsoft.com/office/officeart/2008/layout/LinedList"/>
    <dgm:cxn modelId="{4967ADDD-23D7-48B2-BB9B-910D34FF0823}" type="presParOf" srcId="{A8A5DAF3-02F9-4B5B-819A-0F1241349D7B}" destId="{4CE4463C-02C7-4D2B-BC3D-8972A8194D78}" srcOrd="21" destOrd="0" presId="urn:microsoft.com/office/officeart/2008/layout/LinedList"/>
    <dgm:cxn modelId="{350683AD-CF1A-49DD-AB51-1625B130FD18}" type="presParOf" srcId="{4CE4463C-02C7-4D2B-BC3D-8972A8194D78}" destId="{716A601D-CE8D-4DEA-A8C5-C074A4FFE73C}" srcOrd="0" destOrd="0" presId="urn:microsoft.com/office/officeart/2008/layout/LinedList"/>
    <dgm:cxn modelId="{3E3FB27D-ED7D-41B7-88C4-482991225C46}" type="presParOf" srcId="{4CE4463C-02C7-4D2B-BC3D-8972A8194D78}" destId="{6F0B3BB4-89D8-4C78-B7BB-9E4A128DD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4C6555-94B2-4E16-B3DA-958720A95838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B2DF17-61D8-4B82-B14D-71CC75ED8380}">
      <dgm:prSet phldrT="[文本]"/>
      <dgm:spPr/>
      <dgm:t>
        <a:bodyPr/>
        <a:lstStyle/>
        <a:p>
          <a:pPr algn="ctr"/>
          <a:r>
            <a:rPr lang="en-US" altLang="zh-CN" dirty="0" smtClean="0"/>
            <a:t>First Atari Game AI, 2013</a:t>
          </a:r>
          <a:endParaRPr lang="zh-CN" altLang="en-US" dirty="0"/>
        </a:p>
      </dgm:t>
    </dgm:pt>
    <dgm:pt modelId="{8B8C95EE-6448-4C2C-A3F8-B9F927CE1FD6}" type="parTrans" cxnId="{667F2B92-A896-443A-8C1B-933A6833B6FA}">
      <dgm:prSet/>
      <dgm:spPr/>
      <dgm:t>
        <a:bodyPr/>
        <a:lstStyle/>
        <a:p>
          <a:pPr algn="ctr"/>
          <a:endParaRPr lang="zh-CN" altLang="en-US"/>
        </a:p>
      </dgm:t>
    </dgm:pt>
    <dgm:pt modelId="{68195AAE-3872-4078-B5E0-D48627CA7046}" type="sibTrans" cxnId="{667F2B92-A896-443A-8C1B-933A6833B6FA}">
      <dgm:prSet/>
      <dgm:spPr/>
      <dgm:t>
        <a:bodyPr/>
        <a:lstStyle/>
        <a:p>
          <a:pPr algn="ctr"/>
          <a:endParaRPr lang="zh-CN" altLang="en-US"/>
        </a:p>
      </dgm:t>
    </dgm:pt>
    <dgm:pt modelId="{B6951E87-A770-4321-988C-2E4611D40CB0}">
      <dgm:prSet phldrT="[文本]"/>
      <dgm:spPr/>
      <dgm:t>
        <a:bodyPr/>
        <a:lstStyle/>
        <a:p>
          <a:pPr algn="ctr"/>
          <a:r>
            <a:rPr lang="en-US" dirty="0" err="1" smtClean="0"/>
            <a:t>Dota</a:t>
          </a:r>
          <a:r>
            <a:rPr lang="en-US" dirty="0" smtClean="0"/>
            <a:t> 2: OpenAI Five, 2016 - 2019</a:t>
          </a:r>
          <a:endParaRPr lang="zh-CN" altLang="en-US" dirty="0"/>
        </a:p>
      </dgm:t>
    </dgm:pt>
    <dgm:pt modelId="{94C35870-2357-430F-B78B-DF3FFB832972}" type="parTrans" cxnId="{05BD0A18-133F-4758-B7ED-DF003F0CB347}">
      <dgm:prSet/>
      <dgm:spPr/>
      <dgm:t>
        <a:bodyPr/>
        <a:lstStyle/>
        <a:p>
          <a:pPr algn="ctr"/>
          <a:endParaRPr lang="zh-CN" altLang="en-US"/>
        </a:p>
      </dgm:t>
    </dgm:pt>
    <dgm:pt modelId="{A707647F-2374-4593-A031-C004E68EBFC3}" type="sibTrans" cxnId="{05BD0A18-133F-4758-B7ED-DF003F0CB347}">
      <dgm:prSet/>
      <dgm:spPr/>
      <dgm:t>
        <a:bodyPr/>
        <a:lstStyle/>
        <a:p>
          <a:pPr algn="ctr"/>
          <a:endParaRPr lang="zh-CN" altLang="en-US"/>
        </a:p>
      </dgm:t>
    </dgm:pt>
    <dgm:pt modelId="{E699E6AB-FF2D-40BD-BA8B-5BFF3722745F}">
      <dgm:prSet phldrT="[文本]"/>
      <dgm:spPr/>
      <dgm:t>
        <a:bodyPr/>
        <a:lstStyle/>
        <a:p>
          <a:pPr algn="ctr"/>
          <a:r>
            <a:rPr lang="en-US" dirty="0" smtClean="0"/>
            <a:t>Honor of Kings: </a:t>
          </a:r>
          <a:r>
            <a:rPr lang="en-US" dirty="0" err="1" smtClean="0"/>
            <a:t>Tencent</a:t>
          </a:r>
          <a:r>
            <a:rPr lang="en-US" dirty="0" smtClean="0"/>
            <a:t> </a:t>
          </a:r>
          <a:r>
            <a:rPr lang="en-US" dirty="0" err="1" smtClean="0"/>
            <a:t>JueWu</a:t>
          </a:r>
          <a:r>
            <a:rPr lang="en-US" dirty="0" smtClean="0"/>
            <a:t>, 2017 - 2020</a:t>
          </a:r>
          <a:endParaRPr lang="zh-CN" altLang="en-US" dirty="0"/>
        </a:p>
      </dgm:t>
    </dgm:pt>
    <dgm:pt modelId="{08FED318-E414-4F1E-9241-64542A82D46F}" type="parTrans" cxnId="{86ED2783-D226-4276-B76B-70E975AE96DD}">
      <dgm:prSet/>
      <dgm:spPr/>
      <dgm:t>
        <a:bodyPr/>
        <a:lstStyle/>
        <a:p>
          <a:pPr algn="ctr"/>
          <a:endParaRPr lang="zh-CN" altLang="en-US"/>
        </a:p>
      </dgm:t>
    </dgm:pt>
    <dgm:pt modelId="{4F20E0B8-4173-43E5-91D5-8840630BEAFE}" type="sibTrans" cxnId="{86ED2783-D226-4276-B76B-70E975AE96DD}">
      <dgm:prSet/>
      <dgm:spPr/>
      <dgm:t>
        <a:bodyPr/>
        <a:lstStyle/>
        <a:p>
          <a:pPr algn="ctr"/>
          <a:endParaRPr lang="zh-CN" altLang="en-US"/>
        </a:p>
      </dgm:t>
    </dgm:pt>
    <dgm:pt modelId="{46315AB5-6043-4A0D-A71F-75CEF7C18F96}">
      <dgm:prSet phldrT="[文本]"/>
      <dgm:spPr/>
      <dgm:t>
        <a:bodyPr/>
        <a:lstStyle/>
        <a:p>
          <a:pPr algn="ctr"/>
          <a:r>
            <a:rPr lang="en-US" dirty="0" smtClean="0"/>
            <a:t>StarCraft II: DeepMind </a:t>
          </a:r>
          <a:r>
            <a:rPr lang="en-US" dirty="0" err="1" smtClean="0"/>
            <a:t>AlphaStar</a:t>
          </a:r>
          <a:r>
            <a:rPr lang="en-US" dirty="0" smtClean="0"/>
            <a:t>, 2019</a:t>
          </a:r>
          <a:endParaRPr lang="zh-CN" altLang="en-US" dirty="0"/>
        </a:p>
      </dgm:t>
    </dgm:pt>
    <dgm:pt modelId="{12FA5ADF-4106-48F5-8FD1-6F53743CCFC2}" type="parTrans" cxnId="{F0B81CCD-E3D4-4D88-9756-18C7BEF24DA3}">
      <dgm:prSet/>
      <dgm:spPr/>
      <dgm:t>
        <a:bodyPr/>
        <a:lstStyle/>
        <a:p>
          <a:pPr algn="ctr"/>
          <a:endParaRPr lang="zh-CN" altLang="en-US"/>
        </a:p>
      </dgm:t>
    </dgm:pt>
    <dgm:pt modelId="{3331C354-60C8-4596-B93D-706591F14303}" type="sibTrans" cxnId="{F0B81CCD-E3D4-4D88-9756-18C7BEF24DA3}">
      <dgm:prSet/>
      <dgm:spPr/>
      <dgm:t>
        <a:bodyPr/>
        <a:lstStyle/>
        <a:p>
          <a:pPr algn="ctr"/>
          <a:endParaRPr lang="zh-CN" altLang="en-US"/>
        </a:p>
      </dgm:t>
    </dgm:pt>
    <dgm:pt modelId="{ECB50775-89FD-42F8-9914-2D31442DDD81}" type="pres">
      <dgm:prSet presAssocID="{9A4C6555-94B2-4E16-B3DA-958720A95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5668E0-90DE-402D-94CD-A947E62F5108}" type="pres">
      <dgm:prSet presAssocID="{52B2DF17-61D8-4B82-B14D-71CC75ED8380}" presName="compNode" presStyleCnt="0"/>
      <dgm:spPr/>
    </dgm:pt>
    <dgm:pt modelId="{82BC5023-2BD8-4D0F-887D-4901CD92F891}" type="pres">
      <dgm:prSet presAssocID="{52B2DF17-61D8-4B82-B14D-71CC75ED8380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6253CEB-2C49-4C3A-8CB0-68151318B13F}" type="pres">
      <dgm:prSet presAssocID="{52B2DF17-61D8-4B82-B14D-71CC75ED8380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4CA92-4F6B-4CB9-87E5-9334B64DE323}" type="pres">
      <dgm:prSet presAssocID="{68195AAE-3872-4078-B5E0-D48627CA7046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29AD6B34-5476-4FE9-AC9C-8260487FBF54}" type="pres">
      <dgm:prSet presAssocID="{B6951E87-A770-4321-988C-2E4611D40CB0}" presName="compNode" presStyleCnt="0"/>
      <dgm:spPr/>
    </dgm:pt>
    <dgm:pt modelId="{47972109-9297-472A-ABCA-8A3836D739A3}" type="pres">
      <dgm:prSet presAssocID="{B6951E87-A770-4321-988C-2E4611D40CB0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24F52A4-0316-45FA-B203-1A62BE281613}" type="pres">
      <dgm:prSet presAssocID="{B6951E87-A770-4321-988C-2E4611D40CB0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8A57BD-39AF-40D4-B24A-24145E4A3637}" type="pres">
      <dgm:prSet presAssocID="{A707647F-2374-4593-A031-C004E68EBFC3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41839F2-8978-4E9D-B60E-5D09CC5ECE2C}" type="pres">
      <dgm:prSet presAssocID="{46315AB5-6043-4A0D-A71F-75CEF7C18F96}" presName="compNode" presStyleCnt="0"/>
      <dgm:spPr/>
    </dgm:pt>
    <dgm:pt modelId="{E5A52B63-58C0-4E0D-96F4-36AC4DAB3E4B}" type="pres">
      <dgm:prSet presAssocID="{46315AB5-6043-4A0D-A71F-75CEF7C18F96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4652251-20F0-4DAF-96D3-C4931C8734D2}" type="pres">
      <dgm:prSet presAssocID="{46315AB5-6043-4A0D-A71F-75CEF7C18F9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23FB3F-B79E-454F-8CE0-77A61B160690}" type="pres">
      <dgm:prSet presAssocID="{3331C354-60C8-4596-B93D-706591F14303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BD81063C-BFE0-4F22-A045-B924517E0A05}" type="pres">
      <dgm:prSet presAssocID="{E699E6AB-FF2D-40BD-BA8B-5BFF3722745F}" presName="compNode" presStyleCnt="0"/>
      <dgm:spPr/>
    </dgm:pt>
    <dgm:pt modelId="{7E65A4C5-3D50-41C1-952C-10AFED8FA5D2}" type="pres">
      <dgm:prSet presAssocID="{E699E6AB-FF2D-40BD-BA8B-5BFF3722745F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9DD8A28-B7A2-4233-BE98-34DFBD564B10}" type="pres">
      <dgm:prSet presAssocID="{E699E6AB-FF2D-40BD-BA8B-5BFF3722745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54CC53-A4B3-4B21-97E5-72198776E90B}" type="presOf" srcId="{A707647F-2374-4593-A031-C004E68EBFC3}" destId="{3E8A57BD-39AF-40D4-B24A-24145E4A3637}" srcOrd="0" destOrd="0" presId="urn:microsoft.com/office/officeart/2005/8/layout/pList1"/>
    <dgm:cxn modelId="{667F2B92-A896-443A-8C1B-933A6833B6FA}" srcId="{9A4C6555-94B2-4E16-B3DA-958720A95838}" destId="{52B2DF17-61D8-4B82-B14D-71CC75ED8380}" srcOrd="0" destOrd="0" parTransId="{8B8C95EE-6448-4C2C-A3F8-B9F927CE1FD6}" sibTransId="{68195AAE-3872-4078-B5E0-D48627CA7046}"/>
    <dgm:cxn modelId="{B75099AE-E43F-40C8-B8F0-51542A039E53}" type="presOf" srcId="{3331C354-60C8-4596-B93D-706591F14303}" destId="{6223FB3F-B79E-454F-8CE0-77A61B160690}" srcOrd="0" destOrd="0" presId="urn:microsoft.com/office/officeart/2005/8/layout/pList1"/>
    <dgm:cxn modelId="{86ED2783-D226-4276-B76B-70E975AE96DD}" srcId="{9A4C6555-94B2-4E16-B3DA-958720A95838}" destId="{E699E6AB-FF2D-40BD-BA8B-5BFF3722745F}" srcOrd="3" destOrd="0" parTransId="{08FED318-E414-4F1E-9241-64542A82D46F}" sibTransId="{4F20E0B8-4173-43E5-91D5-8840630BEAFE}"/>
    <dgm:cxn modelId="{5D65FA2A-0918-4556-B602-EBA1BB9FFAD5}" type="presOf" srcId="{46315AB5-6043-4A0D-A71F-75CEF7C18F96}" destId="{74652251-20F0-4DAF-96D3-C4931C8734D2}" srcOrd="0" destOrd="0" presId="urn:microsoft.com/office/officeart/2005/8/layout/pList1"/>
    <dgm:cxn modelId="{937FB744-52E7-4EE4-A305-A0AB0ED0031F}" type="presOf" srcId="{68195AAE-3872-4078-B5E0-D48627CA7046}" destId="{2EA4CA92-4F6B-4CB9-87E5-9334B64DE323}" srcOrd="0" destOrd="0" presId="urn:microsoft.com/office/officeart/2005/8/layout/pList1"/>
    <dgm:cxn modelId="{87DD3F2F-4273-43F5-8573-9FA42876ECCB}" type="presOf" srcId="{52B2DF17-61D8-4B82-B14D-71CC75ED8380}" destId="{96253CEB-2C49-4C3A-8CB0-68151318B13F}" srcOrd="0" destOrd="0" presId="urn:microsoft.com/office/officeart/2005/8/layout/pList1"/>
    <dgm:cxn modelId="{20871B62-D457-48F0-9A8C-E93C716F6F57}" type="presOf" srcId="{B6951E87-A770-4321-988C-2E4611D40CB0}" destId="{124F52A4-0316-45FA-B203-1A62BE281613}" srcOrd="0" destOrd="0" presId="urn:microsoft.com/office/officeart/2005/8/layout/pList1"/>
    <dgm:cxn modelId="{A390A6B9-AB8F-4FB7-91C3-3DE859984555}" type="presOf" srcId="{E699E6AB-FF2D-40BD-BA8B-5BFF3722745F}" destId="{59DD8A28-B7A2-4233-BE98-34DFBD564B10}" srcOrd="0" destOrd="0" presId="urn:microsoft.com/office/officeart/2005/8/layout/pList1"/>
    <dgm:cxn modelId="{05BD0A18-133F-4758-B7ED-DF003F0CB347}" srcId="{9A4C6555-94B2-4E16-B3DA-958720A95838}" destId="{B6951E87-A770-4321-988C-2E4611D40CB0}" srcOrd="1" destOrd="0" parTransId="{94C35870-2357-430F-B78B-DF3FFB832972}" sibTransId="{A707647F-2374-4593-A031-C004E68EBFC3}"/>
    <dgm:cxn modelId="{C73B270A-9E87-4CD1-A733-8C82C3B65907}" type="presOf" srcId="{9A4C6555-94B2-4E16-B3DA-958720A95838}" destId="{ECB50775-89FD-42F8-9914-2D31442DDD81}" srcOrd="0" destOrd="0" presId="urn:microsoft.com/office/officeart/2005/8/layout/pList1"/>
    <dgm:cxn modelId="{F0B81CCD-E3D4-4D88-9756-18C7BEF24DA3}" srcId="{9A4C6555-94B2-4E16-B3DA-958720A95838}" destId="{46315AB5-6043-4A0D-A71F-75CEF7C18F96}" srcOrd="2" destOrd="0" parTransId="{12FA5ADF-4106-48F5-8FD1-6F53743CCFC2}" sibTransId="{3331C354-60C8-4596-B93D-706591F14303}"/>
    <dgm:cxn modelId="{D0CC3325-C213-4F87-A67C-79BDFD56127A}" type="presParOf" srcId="{ECB50775-89FD-42F8-9914-2D31442DDD81}" destId="{D45668E0-90DE-402D-94CD-A947E62F5108}" srcOrd="0" destOrd="0" presId="urn:microsoft.com/office/officeart/2005/8/layout/pList1"/>
    <dgm:cxn modelId="{84FAED13-D871-4FB1-8C68-058F4F7CD109}" type="presParOf" srcId="{D45668E0-90DE-402D-94CD-A947E62F5108}" destId="{82BC5023-2BD8-4D0F-887D-4901CD92F891}" srcOrd="0" destOrd="0" presId="urn:microsoft.com/office/officeart/2005/8/layout/pList1"/>
    <dgm:cxn modelId="{A0C22DB4-B7C6-459F-9A9D-97082F46CA3A}" type="presParOf" srcId="{D45668E0-90DE-402D-94CD-A947E62F5108}" destId="{96253CEB-2C49-4C3A-8CB0-68151318B13F}" srcOrd="1" destOrd="0" presId="urn:microsoft.com/office/officeart/2005/8/layout/pList1"/>
    <dgm:cxn modelId="{9B530C5B-1E78-4A09-BE3F-7FE23EF4EF80}" type="presParOf" srcId="{ECB50775-89FD-42F8-9914-2D31442DDD81}" destId="{2EA4CA92-4F6B-4CB9-87E5-9334B64DE323}" srcOrd="1" destOrd="0" presId="urn:microsoft.com/office/officeart/2005/8/layout/pList1"/>
    <dgm:cxn modelId="{6F994B54-C39E-473E-A7E1-EBBEA30F49C6}" type="presParOf" srcId="{ECB50775-89FD-42F8-9914-2D31442DDD81}" destId="{29AD6B34-5476-4FE9-AC9C-8260487FBF54}" srcOrd="2" destOrd="0" presId="urn:microsoft.com/office/officeart/2005/8/layout/pList1"/>
    <dgm:cxn modelId="{3B253CFF-1689-4344-BF93-36413B0EC939}" type="presParOf" srcId="{29AD6B34-5476-4FE9-AC9C-8260487FBF54}" destId="{47972109-9297-472A-ABCA-8A3836D739A3}" srcOrd="0" destOrd="0" presId="urn:microsoft.com/office/officeart/2005/8/layout/pList1"/>
    <dgm:cxn modelId="{45943289-2A75-482D-99B2-48604C2E835E}" type="presParOf" srcId="{29AD6B34-5476-4FE9-AC9C-8260487FBF54}" destId="{124F52A4-0316-45FA-B203-1A62BE281613}" srcOrd="1" destOrd="0" presId="urn:microsoft.com/office/officeart/2005/8/layout/pList1"/>
    <dgm:cxn modelId="{A0881E46-BDC3-46FE-8588-1C07DE228193}" type="presParOf" srcId="{ECB50775-89FD-42F8-9914-2D31442DDD81}" destId="{3E8A57BD-39AF-40D4-B24A-24145E4A3637}" srcOrd="3" destOrd="0" presId="urn:microsoft.com/office/officeart/2005/8/layout/pList1"/>
    <dgm:cxn modelId="{935F7681-289B-4CCF-9632-A0B9289C4484}" type="presParOf" srcId="{ECB50775-89FD-42F8-9914-2D31442DDD81}" destId="{A41839F2-8978-4E9D-B60E-5D09CC5ECE2C}" srcOrd="4" destOrd="0" presId="urn:microsoft.com/office/officeart/2005/8/layout/pList1"/>
    <dgm:cxn modelId="{5FC4415C-CC37-4C8F-8F59-F9CFF9A498C1}" type="presParOf" srcId="{A41839F2-8978-4E9D-B60E-5D09CC5ECE2C}" destId="{E5A52B63-58C0-4E0D-96F4-36AC4DAB3E4B}" srcOrd="0" destOrd="0" presId="urn:microsoft.com/office/officeart/2005/8/layout/pList1"/>
    <dgm:cxn modelId="{CF9600A2-38A9-41EC-A5B1-ED75EC0CFA4A}" type="presParOf" srcId="{A41839F2-8978-4E9D-B60E-5D09CC5ECE2C}" destId="{74652251-20F0-4DAF-96D3-C4931C8734D2}" srcOrd="1" destOrd="0" presId="urn:microsoft.com/office/officeart/2005/8/layout/pList1"/>
    <dgm:cxn modelId="{AAB2002B-ADF5-4E57-8300-A10AE782D69D}" type="presParOf" srcId="{ECB50775-89FD-42F8-9914-2D31442DDD81}" destId="{6223FB3F-B79E-454F-8CE0-77A61B160690}" srcOrd="5" destOrd="0" presId="urn:microsoft.com/office/officeart/2005/8/layout/pList1"/>
    <dgm:cxn modelId="{C4020E29-EACC-446F-AC28-3FF14F087AD1}" type="presParOf" srcId="{ECB50775-89FD-42F8-9914-2D31442DDD81}" destId="{BD81063C-BFE0-4F22-A045-B924517E0A05}" srcOrd="6" destOrd="0" presId="urn:microsoft.com/office/officeart/2005/8/layout/pList1"/>
    <dgm:cxn modelId="{C21DDA8D-A22F-466C-A16B-407AB7B6DA8A}" type="presParOf" srcId="{BD81063C-BFE0-4F22-A045-B924517E0A05}" destId="{7E65A4C5-3D50-41C1-952C-10AFED8FA5D2}" srcOrd="0" destOrd="0" presId="urn:microsoft.com/office/officeart/2005/8/layout/pList1"/>
    <dgm:cxn modelId="{44CBC6D7-12D4-41C3-99C5-0238E93B7112}" type="presParOf" srcId="{BD81063C-BFE0-4F22-A045-B924517E0A05}" destId="{59DD8A28-B7A2-4233-BE98-34DFBD564B1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B40FF-352A-4EB3-B961-45777BCFA32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E01684-E78C-4DD4-9071-C14D77734130}">
      <dgm:prSet phldrT="[文本]"/>
      <dgm:spPr/>
      <dgm:t>
        <a:bodyPr/>
        <a:lstStyle/>
        <a:p>
          <a:r>
            <a:rPr lang="en-US" altLang="zh-CN" dirty="0" smtClean="0"/>
            <a:t>Phoenix Level 4</a:t>
          </a:r>
          <a:endParaRPr lang="zh-CN" altLang="en-US" dirty="0"/>
        </a:p>
      </dgm:t>
    </dgm:pt>
    <dgm:pt modelId="{566A3322-03AD-4CEB-AF3A-288B365103A4}" type="parTrans" cxnId="{01F4472F-82E8-4D12-B1B9-0E48D39B45DB}">
      <dgm:prSet/>
      <dgm:spPr/>
      <dgm:t>
        <a:bodyPr/>
        <a:lstStyle/>
        <a:p>
          <a:endParaRPr lang="zh-CN" altLang="en-US"/>
        </a:p>
      </dgm:t>
    </dgm:pt>
    <dgm:pt modelId="{467E073A-EB61-45FA-A222-A52BA6C76B19}" type="sibTrans" cxnId="{01F4472F-82E8-4D12-B1B9-0E48D39B45DB}">
      <dgm:prSet/>
      <dgm:spPr/>
      <dgm:t>
        <a:bodyPr/>
        <a:lstStyle/>
        <a:p>
          <a:endParaRPr lang="zh-CN" altLang="en-US"/>
        </a:p>
      </dgm:t>
    </dgm:pt>
    <dgm:pt modelId="{71D3268E-2148-4E5F-A868-29F66DD2EA06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dirty="0" smtClean="0"/>
            <a:t>Atari Phoenix Game:</a:t>
          </a:r>
          <a:endParaRPr lang="zh-CN" altLang="en-US" dirty="0"/>
        </a:p>
      </dgm:t>
    </dgm:pt>
    <dgm:pt modelId="{1F89A77A-EA79-4D3D-968B-B67EDEDA66F3}" type="parTrans" cxnId="{CFA53305-8FA7-42FF-989E-7FEF60BAFC7D}">
      <dgm:prSet/>
      <dgm:spPr/>
      <dgm:t>
        <a:bodyPr/>
        <a:lstStyle/>
        <a:p>
          <a:endParaRPr lang="zh-CN" altLang="en-US"/>
        </a:p>
      </dgm:t>
    </dgm:pt>
    <dgm:pt modelId="{5689E436-A502-4F40-8E99-9850E8A60103}" type="sibTrans" cxnId="{CFA53305-8FA7-42FF-989E-7FEF60BAFC7D}">
      <dgm:prSet/>
      <dgm:spPr/>
      <dgm:t>
        <a:bodyPr/>
        <a:lstStyle/>
        <a:p>
          <a:endParaRPr lang="zh-CN" altLang="en-US"/>
        </a:p>
      </dgm:t>
    </dgm:pt>
    <dgm:pt modelId="{10626046-425B-4449-A061-04607027A82F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dirty="0" smtClean="0"/>
            <a:t>Similar to Space Invaders</a:t>
          </a:r>
          <a:endParaRPr lang="zh-CN" altLang="en-US" dirty="0"/>
        </a:p>
      </dgm:t>
    </dgm:pt>
    <dgm:pt modelId="{1C53B1EC-5A7B-466E-995E-84C5DE43F943}" type="parTrans" cxnId="{E144FCA7-B7A1-4821-ACBB-795912CE1BB9}">
      <dgm:prSet/>
      <dgm:spPr/>
      <dgm:t>
        <a:bodyPr/>
        <a:lstStyle/>
        <a:p>
          <a:endParaRPr lang="zh-CN" altLang="en-US"/>
        </a:p>
      </dgm:t>
    </dgm:pt>
    <dgm:pt modelId="{442AE2FF-D327-487B-9800-09579E6BC0AC}" type="sibTrans" cxnId="{E144FCA7-B7A1-4821-ACBB-795912CE1BB9}">
      <dgm:prSet/>
      <dgm:spPr/>
      <dgm:t>
        <a:bodyPr/>
        <a:lstStyle/>
        <a:p>
          <a:endParaRPr lang="zh-CN" altLang="en-US"/>
        </a:p>
      </dgm:t>
    </dgm:pt>
    <dgm:pt modelId="{81897136-2A57-422B-B23C-7E37D48DB714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dirty="0" smtClean="0"/>
            <a:t>5 Levels</a:t>
          </a:r>
          <a:endParaRPr lang="zh-CN" altLang="en-US" dirty="0"/>
        </a:p>
      </dgm:t>
    </dgm:pt>
    <dgm:pt modelId="{9D5E6DF2-E3E3-406E-8CF2-AFF868446A7A}" type="parTrans" cxnId="{93722094-E7F3-4EAA-8BC1-3023C313DF05}">
      <dgm:prSet/>
      <dgm:spPr/>
      <dgm:t>
        <a:bodyPr/>
        <a:lstStyle/>
        <a:p>
          <a:endParaRPr lang="zh-CN" altLang="en-US"/>
        </a:p>
      </dgm:t>
    </dgm:pt>
    <dgm:pt modelId="{13F347A4-B7DF-4CE8-868D-C91687FBE37F}" type="sibTrans" cxnId="{93722094-E7F3-4EAA-8BC1-3023C313DF05}">
      <dgm:prSet/>
      <dgm:spPr/>
      <dgm:t>
        <a:bodyPr/>
        <a:lstStyle/>
        <a:p>
          <a:endParaRPr lang="zh-CN" altLang="en-US"/>
        </a:p>
      </dgm:t>
    </dgm:pt>
    <dgm:pt modelId="{91377C50-8A97-41B2-89B3-03BD5EC00640}">
      <dgm:prSet phldrT="[文本]"/>
      <dgm:spPr/>
      <dgm:t>
        <a:bodyPr/>
        <a:lstStyle/>
        <a:p>
          <a:pPr>
            <a:lnSpc>
              <a:spcPct val="100000"/>
            </a:lnSpc>
            <a:spcBef>
              <a:spcPct val="0"/>
            </a:spcBef>
            <a:spcAft>
              <a:spcPts val="1800"/>
            </a:spcAft>
          </a:pPr>
          <a:r>
            <a:rPr lang="en-US" altLang="zh-CN" dirty="0" smtClean="0"/>
            <a:t>Boss</a:t>
          </a:r>
          <a:endParaRPr lang="zh-CN" altLang="en-US" dirty="0"/>
        </a:p>
      </dgm:t>
    </dgm:pt>
    <dgm:pt modelId="{143C9BFA-9CD0-468B-A197-48309E7F9B4C}" type="parTrans" cxnId="{B013E817-6FE5-47AE-8246-248331D6551A}">
      <dgm:prSet/>
      <dgm:spPr/>
      <dgm:t>
        <a:bodyPr/>
        <a:lstStyle/>
        <a:p>
          <a:endParaRPr lang="zh-CN" altLang="en-US"/>
        </a:p>
      </dgm:t>
    </dgm:pt>
    <dgm:pt modelId="{CED0B3A5-B05C-4A26-AC0F-2B8E6BBE4341}" type="sibTrans" cxnId="{B013E817-6FE5-47AE-8246-248331D6551A}">
      <dgm:prSet/>
      <dgm:spPr/>
      <dgm:t>
        <a:bodyPr/>
        <a:lstStyle/>
        <a:p>
          <a:endParaRPr lang="zh-CN" altLang="en-US"/>
        </a:p>
      </dgm:t>
    </dgm:pt>
    <dgm:pt modelId="{273551EF-A8CD-47DD-BD31-CF8B59EDE942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altLang="zh-CN" dirty="0" smtClean="0"/>
            <a:t>OpenAI Gym:</a:t>
          </a:r>
          <a:endParaRPr lang="zh-CN" altLang="en-US" dirty="0"/>
        </a:p>
      </dgm:t>
    </dgm:pt>
    <dgm:pt modelId="{33875FC5-07AC-4800-8C8D-2FBA3AD9A6F8}" type="parTrans" cxnId="{FA3D0123-47CD-4067-8809-5260FF97438D}">
      <dgm:prSet/>
      <dgm:spPr/>
      <dgm:t>
        <a:bodyPr/>
        <a:lstStyle/>
        <a:p>
          <a:endParaRPr lang="zh-CN" altLang="en-US"/>
        </a:p>
      </dgm:t>
    </dgm:pt>
    <dgm:pt modelId="{574F99A0-E59D-4C25-954E-8A563DFB5A75}" type="sibTrans" cxnId="{FA3D0123-47CD-4067-8809-5260FF97438D}">
      <dgm:prSet/>
      <dgm:spPr/>
      <dgm:t>
        <a:bodyPr/>
        <a:lstStyle/>
        <a:p>
          <a:endParaRPr lang="zh-CN" altLang="en-US"/>
        </a:p>
      </dgm:t>
    </dgm:pt>
    <dgm:pt modelId="{DC3F7DAC-A927-4A6D-A815-6D3E1CE81527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altLang="zh-CN" dirty="0" smtClean="0"/>
            <a:t>Raw pixel or RAM data as input</a:t>
          </a:r>
          <a:endParaRPr lang="zh-CN" altLang="en-US" dirty="0"/>
        </a:p>
      </dgm:t>
    </dgm:pt>
    <dgm:pt modelId="{B3AA6B7A-089D-461B-A42B-B89DC3A8F572}" type="parTrans" cxnId="{AE9A3B2C-0CD4-41BD-8983-289683C9B170}">
      <dgm:prSet/>
      <dgm:spPr/>
      <dgm:t>
        <a:bodyPr/>
        <a:lstStyle/>
        <a:p>
          <a:endParaRPr lang="zh-CN" altLang="en-US"/>
        </a:p>
      </dgm:t>
    </dgm:pt>
    <dgm:pt modelId="{B7920067-E86E-4FBB-B75C-DD06ACA8999F}" type="sibTrans" cxnId="{AE9A3B2C-0CD4-41BD-8983-289683C9B170}">
      <dgm:prSet/>
      <dgm:spPr/>
      <dgm:t>
        <a:bodyPr/>
        <a:lstStyle/>
        <a:p>
          <a:endParaRPr lang="zh-CN" altLang="en-US"/>
        </a:p>
      </dgm:t>
    </dgm:pt>
    <dgm:pt modelId="{34EA2B63-143E-4772-A138-611AD3CD2654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dirty="0" smtClean="0"/>
            <a:t>Support Atari 2600 games</a:t>
          </a:r>
          <a:endParaRPr lang="zh-CN" altLang="en-US" dirty="0"/>
        </a:p>
      </dgm:t>
    </dgm:pt>
    <dgm:pt modelId="{5538EBAE-8755-4DDE-B38F-50FF29531EDF}" type="parTrans" cxnId="{EB210260-DE6F-42EF-A476-B0E0018BA642}">
      <dgm:prSet/>
      <dgm:spPr/>
      <dgm:t>
        <a:bodyPr/>
        <a:lstStyle/>
        <a:p>
          <a:endParaRPr lang="zh-CN" altLang="en-US"/>
        </a:p>
      </dgm:t>
    </dgm:pt>
    <dgm:pt modelId="{9FA5A68C-95B6-42CD-BE64-2C1FCB3065D4}" type="sibTrans" cxnId="{EB210260-DE6F-42EF-A476-B0E0018BA642}">
      <dgm:prSet/>
      <dgm:spPr/>
      <dgm:t>
        <a:bodyPr/>
        <a:lstStyle/>
        <a:p>
          <a:endParaRPr lang="zh-CN" altLang="en-US"/>
        </a:p>
      </dgm:t>
    </dgm:pt>
    <dgm:pt modelId="{EEB4EA5E-8B75-4B5B-A534-AED2F93BAE37}">
      <dgm:prSet phldrT="[文本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600"/>
            </a:spcAft>
          </a:pPr>
          <a:r>
            <a:rPr lang="en-US" dirty="0" smtClean="0"/>
            <a:t>Open source interface</a:t>
          </a:r>
          <a:endParaRPr lang="zh-CN" altLang="en-US" dirty="0"/>
        </a:p>
      </dgm:t>
    </dgm:pt>
    <dgm:pt modelId="{5841DF42-ADC8-4D73-B32D-DD3EDFC0007A}" type="parTrans" cxnId="{17BAAFCE-0CC4-4412-930F-779100F2BD6C}">
      <dgm:prSet/>
      <dgm:spPr/>
      <dgm:t>
        <a:bodyPr/>
        <a:lstStyle/>
        <a:p>
          <a:endParaRPr lang="zh-CN" altLang="en-US"/>
        </a:p>
      </dgm:t>
    </dgm:pt>
    <dgm:pt modelId="{03F4B566-F75C-4F88-843F-442724ED8361}" type="sibTrans" cxnId="{17BAAFCE-0CC4-4412-930F-779100F2BD6C}">
      <dgm:prSet/>
      <dgm:spPr/>
      <dgm:t>
        <a:bodyPr/>
        <a:lstStyle/>
        <a:p>
          <a:endParaRPr lang="zh-CN" altLang="en-US"/>
        </a:p>
      </dgm:t>
    </dgm:pt>
    <dgm:pt modelId="{01B0AF44-B7F1-467F-8D58-AD5588CF8FB2}" type="pres">
      <dgm:prSet presAssocID="{FCDB40FF-352A-4EB3-B961-45777BCFA32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6F67E5C-04E3-4668-8126-045C776D0658}" type="pres">
      <dgm:prSet presAssocID="{94E01684-E78C-4DD4-9071-C14D77734130}" presName="composite" presStyleCnt="0"/>
      <dgm:spPr/>
    </dgm:pt>
    <dgm:pt modelId="{D0813AFF-89C1-4168-B629-5562FE523F3E}" type="pres">
      <dgm:prSet presAssocID="{94E01684-E78C-4DD4-9071-C14D77734130}" presName="ParentAccentShape" presStyleLbl="trBgShp" presStyleIdx="0" presStyleCnt="2"/>
      <dgm:spPr/>
    </dgm:pt>
    <dgm:pt modelId="{126AF601-8474-4708-81CB-0B87E2873682}" type="pres">
      <dgm:prSet presAssocID="{94E01684-E78C-4DD4-9071-C14D77734130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656450-4C19-4086-B2C6-CDA5690454AE}" type="pres">
      <dgm:prSet presAssocID="{94E01684-E78C-4DD4-9071-C14D77734130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835C8486-5E79-48CC-A75D-0E17634FABD1}" type="pres">
      <dgm:prSet presAssocID="{94E01684-E78C-4DD4-9071-C14D77734130}" presName="ChildAccentShape" presStyleLbl="trBgShp" presStyleIdx="1" presStyleCnt="2"/>
      <dgm:spPr/>
    </dgm:pt>
    <dgm:pt modelId="{D75F3C9F-C2CF-4557-81C9-2BBA62642FED}" type="pres">
      <dgm:prSet presAssocID="{94E01684-E78C-4DD4-9071-C14D77734130}" presName="Image" presStyleLbl="align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B277DF13-3C7D-4A9E-A2DC-34888F3C6CEF}" type="presOf" srcId="{273551EF-A8CD-47DD-BD31-CF8B59EDE942}" destId="{28656450-4C19-4086-B2C6-CDA5690454AE}" srcOrd="0" destOrd="4" presId="urn:microsoft.com/office/officeart/2009/3/layout/SnapshotPictureList"/>
    <dgm:cxn modelId="{93722094-E7F3-4EAA-8BC1-3023C313DF05}" srcId="{71D3268E-2148-4E5F-A868-29F66DD2EA06}" destId="{81897136-2A57-422B-B23C-7E37D48DB714}" srcOrd="1" destOrd="0" parTransId="{9D5E6DF2-E3E3-406E-8CF2-AFF868446A7A}" sibTransId="{13F347A4-B7DF-4CE8-868D-C91687FBE37F}"/>
    <dgm:cxn modelId="{AE9A3B2C-0CD4-41BD-8983-289683C9B170}" srcId="{273551EF-A8CD-47DD-BD31-CF8B59EDE942}" destId="{DC3F7DAC-A927-4A6D-A815-6D3E1CE81527}" srcOrd="2" destOrd="0" parTransId="{B3AA6B7A-089D-461B-A42B-B89DC3A8F572}" sibTransId="{B7920067-E86E-4FBB-B75C-DD06ACA8999F}"/>
    <dgm:cxn modelId="{01F4472F-82E8-4D12-B1B9-0E48D39B45DB}" srcId="{FCDB40FF-352A-4EB3-B961-45777BCFA322}" destId="{94E01684-E78C-4DD4-9071-C14D77734130}" srcOrd="0" destOrd="0" parTransId="{566A3322-03AD-4CEB-AF3A-288B365103A4}" sibTransId="{467E073A-EB61-45FA-A222-A52BA6C76B19}"/>
    <dgm:cxn modelId="{E5A661D7-DD13-409A-A5B3-D6026A6DACDD}" type="presOf" srcId="{94E01684-E78C-4DD4-9071-C14D77734130}" destId="{126AF601-8474-4708-81CB-0B87E2873682}" srcOrd="0" destOrd="0" presId="urn:microsoft.com/office/officeart/2009/3/layout/SnapshotPictureList"/>
    <dgm:cxn modelId="{1625376E-7057-4689-8089-34F530AB8918}" type="presOf" srcId="{34EA2B63-143E-4772-A138-611AD3CD2654}" destId="{28656450-4C19-4086-B2C6-CDA5690454AE}" srcOrd="0" destOrd="6" presId="urn:microsoft.com/office/officeart/2009/3/layout/SnapshotPictureList"/>
    <dgm:cxn modelId="{EE41E63A-D85A-4F26-9E5C-C553140E439D}" type="presOf" srcId="{FCDB40FF-352A-4EB3-B961-45777BCFA322}" destId="{01B0AF44-B7F1-467F-8D58-AD5588CF8FB2}" srcOrd="0" destOrd="0" presId="urn:microsoft.com/office/officeart/2009/3/layout/SnapshotPictureList"/>
    <dgm:cxn modelId="{EB210260-DE6F-42EF-A476-B0E0018BA642}" srcId="{273551EF-A8CD-47DD-BD31-CF8B59EDE942}" destId="{34EA2B63-143E-4772-A138-611AD3CD2654}" srcOrd="1" destOrd="0" parTransId="{5538EBAE-8755-4DDE-B38F-50FF29531EDF}" sibTransId="{9FA5A68C-95B6-42CD-BE64-2C1FCB3065D4}"/>
    <dgm:cxn modelId="{52AE21B0-5503-498F-85B7-416E06E2D707}" type="presOf" srcId="{81897136-2A57-422B-B23C-7E37D48DB714}" destId="{28656450-4C19-4086-B2C6-CDA5690454AE}" srcOrd="0" destOrd="2" presId="urn:microsoft.com/office/officeart/2009/3/layout/SnapshotPictureList"/>
    <dgm:cxn modelId="{9E1A530E-6753-4F9C-9D21-DD00421EC8E3}" type="presOf" srcId="{71D3268E-2148-4E5F-A868-29F66DD2EA06}" destId="{28656450-4C19-4086-B2C6-CDA5690454AE}" srcOrd="0" destOrd="0" presId="urn:microsoft.com/office/officeart/2009/3/layout/SnapshotPictureList"/>
    <dgm:cxn modelId="{CFA53305-8FA7-42FF-989E-7FEF60BAFC7D}" srcId="{94E01684-E78C-4DD4-9071-C14D77734130}" destId="{71D3268E-2148-4E5F-A868-29F66DD2EA06}" srcOrd="0" destOrd="0" parTransId="{1F89A77A-EA79-4D3D-968B-B67EDEDA66F3}" sibTransId="{5689E436-A502-4F40-8E99-9850E8A60103}"/>
    <dgm:cxn modelId="{7EFA14CC-2EC5-408A-B0DE-48A8393CF74A}" type="presOf" srcId="{91377C50-8A97-41B2-89B3-03BD5EC00640}" destId="{28656450-4C19-4086-B2C6-CDA5690454AE}" srcOrd="0" destOrd="3" presId="urn:microsoft.com/office/officeart/2009/3/layout/SnapshotPictureList"/>
    <dgm:cxn modelId="{611ED980-D3BC-41C4-83C4-450BC5882156}" type="presOf" srcId="{10626046-425B-4449-A061-04607027A82F}" destId="{28656450-4C19-4086-B2C6-CDA5690454AE}" srcOrd="0" destOrd="1" presId="urn:microsoft.com/office/officeart/2009/3/layout/SnapshotPictureList"/>
    <dgm:cxn modelId="{E144FCA7-B7A1-4821-ACBB-795912CE1BB9}" srcId="{71D3268E-2148-4E5F-A868-29F66DD2EA06}" destId="{10626046-425B-4449-A061-04607027A82F}" srcOrd="0" destOrd="0" parTransId="{1C53B1EC-5A7B-466E-995E-84C5DE43F943}" sibTransId="{442AE2FF-D327-487B-9800-09579E6BC0AC}"/>
    <dgm:cxn modelId="{17BAAFCE-0CC4-4412-930F-779100F2BD6C}" srcId="{273551EF-A8CD-47DD-BD31-CF8B59EDE942}" destId="{EEB4EA5E-8B75-4B5B-A534-AED2F93BAE37}" srcOrd="0" destOrd="0" parTransId="{5841DF42-ADC8-4D73-B32D-DD3EDFC0007A}" sibTransId="{03F4B566-F75C-4F88-843F-442724ED8361}"/>
    <dgm:cxn modelId="{B013E817-6FE5-47AE-8246-248331D6551A}" srcId="{71D3268E-2148-4E5F-A868-29F66DD2EA06}" destId="{91377C50-8A97-41B2-89B3-03BD5EC00640}" srcOrd="2" destOrd="0" parTransId="{143C9BFA-9CD0-468B-A197-48309E7F9B4C}" sibTransId="{CED0B3A5-B05C-4A26-AC0F-2B8E6BBE4341}"/>
    <dgm:cxn modelId="{42396DA5-537E-41D8-9FA3-82146F5E92D7}" type="presOf" srcId="{EEB4EA5E-8B75-4B5B-A534-AED2F93BAE37}" destId="{28656450-4C19-4086-B2C6-CDA5690454AE}" srcOrd="0" destOrd="5" presId="urn:microsoft.com/office/officeart/2009/3/layout/SnapshotPictureList"/>
    <dgm:cxn modelId="{305252D6-0B84-490E-A716-E28D1781BDFB}" type="presOf" srcId="{DC3F7DAC-A927-4A6D-A815-6D3E1CE81527}" destId="{28656450-4C19-4086-B2C6-CDA5690454AE}" srcOrd="0" destOrd="7" presId="urn:microsoft.com/office/officeart/2009/3/layout/SnapshotPictureList"/>
    <dgm:cxn modelId="{FA3D0123-47CD-4067-8809-5260FF97438D}" srcId="{94E01684-E78C-4DD4-9071-C14D77734130}" destId="{273551EF-A8CD-47DD-BD31-CF8B59EDE942}" srcOrd="1" destOrd="0" parTransId="{33875FC5-07AC-4800-8C8D-2FBA3AD9A6F8}" sibTransId="{574F99A0-E59D-4C25-954E-8A563DFB5A75}"/>
    <dgm:cxn modelId="{57FB62A1-F106-4455-8FB6-1E29AFE53006}" type="presParOf" srcId="{01B0AF44-B7F1-467F-8D58-AD5588CF8FB2}" destId="{56F67E5C-04E3-4668-8126-045C776D0658}" srcOrd="0" destOrd="0" presId="urn:microsoft.com/office/officeart/2009/3/layout/SnapshotPictureList"/>
    <dgm:cxn modelId="{76529528-006C-463F-8FD9-F6E3CCA04616}" type="presParOf" srcId="{56F67E5C-04E3-4668-8126-045C776D0658}" destId="{D0813AFF-89C1-4168-B629-5562FE523F3E}" srcOrd="0" destOrd="0" presId="urn:microsoft.com/office/officeart/2009/3/layout/SnapshotPictureList"/>
    <dgm:cxn modelId="{FED68285-3E81-4F7F-A7E3-F74B5CB03A6F}" type="presParOf" srcId="{56F67E5C-04E3-4668-8126-045C776D0658}" destId="{126AF601-8474-4708-81CB-0B87E2873682}" srcOrd="1" destOrd="0" presId="urn:microsoft.com/office/officeart/2009/3/layout/SnapshotPictureList"/>
    <dgm:cxn modelId="{B2B73A99-4B90-4594-9920-1734E0AFB435}" type="presParOf" srcId="{56F67E5C-04E3-4668-8126-045C776D0658}" destId="{28656450-4C19-4086-B2C6-CDA5690454AE}" srcOrd="2" destOrd="0" presId="urn:microsoft.com/office/officeart/2009/3/layout/SnapshotPictureList"/>
    <dgm:cxn modelId="{50080119-0A17-4AE7-BE9A-7012CA080805}" type="presParOf" srcId="{56F67E5C-04E3-4668-8126-045C776D0658}" destId="{835C8486-5E79-48CC-A75D-0E17634FABD1}" srcOrd="3" destOrd="0" presId="urn:microsoft.com/office/officeart/2009/3/layout/SnapshotPictureList"/>
    <dgm:cxn modelId="{6EB28688-42B4-49E7-BEB0-ED05D7F10860}" type="presParOf" srcId="{56F67E5C-04E3-4668-8126-045C776D0658}" destId="{D75F3C9F-C2CF-4557-81C9-2BBA62642FED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54D00-267C-4276-8878-83F812E2DE6A}" type="doc">
      <dgm:prSet loTypeId="urn:microsoft.com/office/officeart/2005/8/layout/arrow3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232267A-4C1A-434B-B37F-48DAC15124B0}">
      <dgm:prSet phldrT="[文本]" custT="1"/>
      <dgm:spPr/>
      <dgm:t>
        <a:bodyPr/>
        <a:lstStyle/>
        <a:p>
          <a:r>
            <a:rPr lang="en-US" sz="2800" dirty="0" smtClean="0"/>
            <a:t>Previous research</a:t>
          </a:r>
          <a:endParaRPr lang="zh-CN" altLang="en-US" sz="2800" dirty="0"/>
        </a:p>
      </dgm:t>
    </dgm:pt>
    <dgm:pt modelId="{3F0F1E7D-713C-4EDF-88AF-FF60D01E5DCB}" type="parTrans" cxnId="{70D8F142-DBE0-4D8C-A428-166A2A420B98}">
      <dgm:prSet/>
      <dgm:spPr/>
      <dgm:t>
        <a:bodyPr/>
        <a:lstStyle/>
        <a:p>
          <a:endParaRPr lang="zh-CN" altLang="en-US"/>
        </a:p>
      </dgm:t>
    </dgm:pt>
    <dgm:pt modelId="{E8CE996E-F08B-4FBE-9D0A-D8C4D27F5D99}" type="sibTrans" cxnId="{70D8F142-DBE0-4D8C-A428-166A2A420B98}">
      <dgm:prSet/>
      <dgm:spPr/>
      <dgm:t>
        <a:bodyPr/>
        <a:lstStyle/>
        <a:p>
          <a:endParaRPr lang="zh-CN" altLang="en-US"/>
        </a:p>
      </dgm:t>
    </dgm:pt>
    <dgm:pt modelId="{F70EF32D-B035-4C55-AAE4-280F2A09C2FD}">
      <dgm:prSet phldrT="[文本]"/>
      <dgm:spPr/>
      <dgm:t>
        <a:bodyPr/>
        <a:lstStyle/>
        <a:p>
          <a:r>
            <a:rPr lang="en-US" altLang="zh-CN" dirty="0" smtClean="0"/>
            <a:t>This project</a:t>
          </a:r>
          <a:endParaRPr lang="zh-CN" altLang="en-US" dirty="0"/>
        </a:p>
      </dgm:t>
    </dgm:pt>
    <dgm:pt modelId="{A39935AA-9A1F-4DCE-8AB4-D1B6B0B49A72}" type="parTrans" cxnId="{3A3A6A29-ACDE-4C4F-966E-8CCF12FC2E8A}">
      <dgm:prSet/>
      <dgm:spPr/>
      <dgm:t>
        <a:bodyPr/>
        <a:lstStyle/>
        <a:p>
          <a:endParaRPr lang="zh-CN" altLang="en-US"/>
        </a:p>
      </dgm:t>
    </dgm:pt>
    <dgm:pt modelId="{3F2FA803-8FBE-4D97-A139-7A24548EE20E}" type="sibTrans" cxnId="{3A3A6A29-ACDE-4C4F-966E-8CCF12FC2E8A}">
      <dgm:prSet/>
      <dgm:spPr/>
      <dgm:t>
        <a:bodyPr/>
        <a:lstStyle/>
        <a:p>
          <a:endParaRPr lang="zh-CN" altLang="en-US"/>
        </a:p>
      </dgm:t>
    </dgm:pt>
    <dgm:pt modelId="{24BD37D1-A0AD-4BE2-A149-8A69BC22402C}">
      <dgm:prSet phldrT="[文本]" custT="1"/>
      <dgm:spPr/>
      <dgm:t>
        <a:bodyPr/>
        <a:lstStyle/>
        <a:p>
          <a:r>
            <a:rPr lang="en-US" sz="2000" dirty="0" smtClean="0"/>
            <a:t>Universal AI</a:t>
          </a:r>
          <a:endParaRPr lang="zh-CN" altLang="en-US" sz="2000" dirty="0"/>
        </a:p>
      </dgm:t>
    </dgm:pt>
    <dgm:pt modelId="{885541CA-BCA3-41E6-BF2E-00CABB960180}" type="parTrans" cxnId="{8A931965-6FEA-496A-BDAD-C0CD86045D5C}">
      <dgm:prSet/>
      <dgm:spPr/>
      <dgm:t>
        <a:bodyPr/>
        <a:lstStyle/>
        <a:p>
          <a:endParaRPr lang="zh-CN" altLang="en-US"/>
        </a:p>
      </dgm:t>
    </dgm:pt>
    <dgm:pt modelId="{9B76A711-01AF-41DD-A42B-B9C06F9DF6FE}" type="sibTrans" cxnId="{8A931965-6FEA-496A-BDAD-C0CD86045D5C}">
      <dgm:prSet/>
      <dgm:spPr/>
      <dgm:t>
        <a:bodyPr/>
        <a:lstStyle/>
        <a:p>
          <a:endParaRPr lang="zh-CN" altLang="en-US"/>
        </a:p>
      </dgm:t>
    </dgm:pt>
    <dgm:pt modelId="{2454EBBF-8399-4604-914E-11FA2B8C0419}">
      <dgm:prSet phldrT="[文本]" custT="1"/>
      <dgm:spPr/>
      <dgm:t>
        <a:bodyPr/>
        <a:lstStyle/>
        <a:p>
          <a:r>
            <a:rPr lang="en-US" altLang="zh-CN" sz="2000" dirty="0" smtClean="0"/>
            <a:t>Raw pixel input</a:t>
          </a:r>
          <a:endParaRPr lang="zh-CN" altLang="en-US" sz="2000" dirty="0"/>
        </a:p>
      </dgm:t>
    </dgm:pt>
    <dgm:pt modelId="{722DE581-C1E6-4ADA-A2A4-37554A4D33D3}" type="parTrans" cxnId="{88FDA4F4-392F-4348-8519-AA88E490E566}">
      <dgm:prSet/>
      <dgm:spPr/>
      <dgm:t>
        <a:bodyPr/>
        <a:lstStyle/>
        <a:p>
          <a:endParaRPr lang="zh-CN" altLang="en-US"/>
        </a:p>
      </dgm:t>
    </dgm:pt>
    <dgm:pt modelId="{C0133E64-B27C-485F-8D78-530501975054}" type="sibTrans" cxnId="{88FDA4F4-392F-4348-8519-AA88E490E566}">
      <dgm:prSet/>
      <dgm:spPr/>
      <dgm:t>
        <a:bodyPr/>
        <a:lstStyle/>
        <a:p>
          <a:endParaRPr lang="zh-CN" altLang="en-US"/>
        </a:p>
      </dgm:t>
    </dgm:pt>
    <dgm:pt modelId="{C4EBD7B4-15B2-4F97-A887-06DF8C02D89A}">
      <dgm:prSet phldrT="[文本]" custT="1"/>
      <dgm:spPr/>
      <dgm:t>
        <a:bodyPr/>
        <a:lstStyle/>
        <a:p>
          <a:r>
            <a:rPr lang="en-US" altLang="zh-CN" sz="2000" dirty="0" smtClean="0"/>
            <a:t>High Score</a:t>
          </a:r>
          <a:endParaRPr lang="zh-CN" altLang="en-US" sz="2000" dirty="0"/>
        </a:p>
      </dgm:t>
    </dgm:pt>
    <dgm:pt modelId="{EF2A942E-2A39-402F-A0B4-C7FC70A37E85}" type="parTrans" cxnId="{8C8B71A9-FC90-44BF-BD76-479AA1673D0B}">
      <dgm:prSet/>
      <dgm:spPr/>
      <dgm:t>
        <a:bodyPr/>
        <a:lstStyle/>
        <a:p>
          <a:endParaRPr lang="zh-CN" altLang="en-US"/>
        </a:p>
      </dgm:t>
    </dgm:pt>
    <dgm:pt modelId="{5601CFBF-5083-4245-8987-420C0746D0C1}" type="sibTrans" cxnId="{8C8B71A9-FC90-44BF-BD76-479AA1673D0B}">
      <dgm:prSet/>
      <dgm:spPr/>
      <dgm:t>
        <a:bodyPr/>
        <a:lstStyle/>
        <a:p>
          <a:endParaRPr lang="zh-CN" altLang="en-US"/>
        </a:p>
      </dgm:t>
    </dgm:pt>
    <dgm:pt modelId="{E53DD3BA-9550-4EFB-83AA-FA7066E8AB27}">
      <dgm:prSet phldrT="[文本]"/>
      <dgm:spPr/>
      <dgm:t>
        <a:bodyPr/>
        <a:lstStyle/>
        <a:p>
          <a:r>
            <a:rPr lang="en-US" altLang="zh-CN" dirty="0" smtClean="0"/>
            <a:t>Single Game AI</a:t>
          </a:r>
          <a:endParaRPr lang="zh-CN" altLang="en-US" dirty="0"/>
        </a:p>
      </dgm:t>
    </dgm:pt>
    <dgm:pt modelId="{88AC1B5E-DB74-4566-8AF4-CE562ABC46B5}" type="parTrans" cxnId="{6E0AEE6F-38DD-4A40-9F98-E7E14D6EC85E}">
      <dgm:prSet/>
      <dgm:spPr/>
      <dgm:t>
        <a:bodyPr/>
        <a:lstStyle/>
        <a:p>
          <a:endParaRPr lang="zh-CN" altLang="en-US"/>
        </a:p>
      </dgm:t>
    </dgm:pt>
    <dgm:pt modelId="{5FFC24C0-3992-488F-993A-A78BDBD4AA8E}" type="sibTrans" cxnId="{6E0AEE6F-38DD-4A40-9F98-E7E14D6EC85E}">
      <dgm:prSet/>
      <dgm:spPr/>
      <dgm:t>
        <a:bodyPr/>
        <a:lstStyle/>
        <a:p>
          <a:endParaRPr lang="zh-CN" altLang="en-US"/>
        </a:p>
      </dgm:t>
    </dgm:pt>
    <dgm:pt modelId="{52D85E7B-4F32-4359-87A0-9AEA3995CDD7}">
      <dgm:prSet phldrT="[文本]"/>
      <dgm:spPr/>
      <dgm:t>
        <a:bodyPr/>
        <a:lstStyle/>
        <a:p>
          <a:r>
            <a:rPr lang="en-US" altLang="zh-CN" dirty="0" smtClean="0"/>
            <a:t>RAM data input</a:t>
          </a:r>
          <a:endParaRPr lang="zh-CN" altLang="en-US" dirty="0"/>
        </a:p>
      </dgm:t>
    </dgm:pt>
    <dgm:pt modelId="{4898E583-13D6-4117-BF29-AC0F565AEA34}" type="parTrans" cxnId="{B100D92A-D8EC-4C18-A754-3E1A4330A1DA}">
      <dgm:prSet/>
      <dgm:spPr/>
      <dgm:t>
        <a:bodyPr/>
        <a:lstStyle/>
        <a:p>
          <a:endParaRPr lang="zh-CN" altLang="en-US"/>
        </a:p>
      </dgm:t>
    </dgm:pt>
    <dgm:pt modelId="{17F93495-076F-442A-81E5-1747FEC82681}" type="sibTrans" cxnId="{B100D92A-D8EC-4C18-A754-3E1A4330A1DA}">
      <dgm:prSet/>
      <dgm:spPr/>
      <dgm:t>
        <a:bodyPr/>
        <a:lstStyle/>
        <a:p>
          <a:endParaRPr lang="zh-CN" altLang="en-US"/>
        </a:p>
      </dgm:t>
    </dgm:pt>
    <dgm:pt modelId="{0F4C25CB-08B4-4DEA-B1AA-97C3549686D4}">
      <dgm:prSet phldrT="[文本]"/>
      <dgm:spPr/>
      <dgm:t>
        <a:bodyPr/>
        <a:lstStyle/>
        <a:p>
          <a:r>
            <a:rPr lang="en-US" altLang="zh-CN" dirty="0" smtClean="0"/>
            <a:t>Pass all levels</a:t>
          </a:r>
          <a:endParaRPr lang="zh-CN" altLang="en-US" dirty="0"/>
        </a:p>
      </dgm:t>
    </dgm:pt>
    <dgm:pt modelId="{B18D39E2-E3D9-453E-AB22-88F1D23EE7F6}" type="parTrans" cxnId="{DB7E8100-347E-4FE4-AD4F-6354913E03C0}">
      <dgm:prSet/>
      <dgm:spPr/>
      <dgm:t>
        <a:bodyPr/>
        <a:lstStyle/>
        <a:p>
          <a:endParaRPr lang="zh-CN" altLang="en-US"/>
        </a:p>
      </dgm:t>
    </dgm:pt>
    <dgm:pt modelId="{02D2DD78-371D-42CE-9439-7E0B2A8B41C3}" type="sibTrans" cxnId="{DB7E8100-347E-4FE4-AD4F-6354913E03C0}">
      <dgm:prSet/>
      <dgm:spPr/>
      <dgm:t>
        <a:bodyPr/>
        <a:lstStyle/>
        <a:p>
          <a:endParaRPr lang="zh-CN" altLang="en-US"/>
        </a:p>
      </dgm:t>
    </dgm:pt>
    <dgm:pt modelId="{A31F7E2F-E962-4C16-9C84-AD07397A8876}" type="pres">
      <dgm:prSet presAssocID="{B8E54D00-267C-4276-8878-83F812E2DE6A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3D3FCA-D26C-409A-BDBE-59108C1BE411}" type="pres">
      <dgm:prSet presAssocID="{B8E54D00-267C-4276-8878-83F812E2DE6A}" presName="divider" presStyleLbl="fgShp" presStyleIdx="0" presStyleCnt="1"/>
      <dgm:spPr/>
    </dgm:pt>
    <dgm:pt modelId="{223AB6FC-6A45-405B-A700-541E97A6D40B}" type="pres">
      <dgm:prSet presAssocID="{D232267A-4C1A-434B-B37F-48DAC15124B0}" presName="downArrow" presStyleLbl="node1" presStyleIdx="0" presStyleCnt="2"/>
      <dgm:spPr/>
    </dgm:pt>
    <dgm:pt modelId="{BCE452ED-CEB6-4961-A8DA-C9F1F3D87311}" type="pres">
      <dgm:prSet presAssocID="{D232267A-4C1A-434B-B37F-48DAC15124B0}" presName="downArrowText" presStyleLbl="revTx" presStyleIdx="0" presStyleCnt="2" custScaleX="1301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286D4B-D17C-4181-B44C-9CD949D48E80}" type="pres">
      <dgm:prSet presAssocID="{F70EF32D-B035-4C55-AAE4-280F2A09C2FD}" presName="upArrow" presStyleLbl="node1" presStyleIdx="1" presStyleCnt="2"/>
      <dgm:spPr/>
    </dgm:pt>
    <dgm:pt modelId="{BC73BB4B-BCE1-4562-ADBE-08CA9ADAC225}" type="pres">
      <dgm:prSet presAssocID="{F70EF32D-B035-4C55-AAE4-280F2A09C2F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709183-8591-40B2-BCC9-C5DC44515B7F}" type="presOf" srcId="{C4EBD7B4-15B2-4F97-A887-06DF8C02D89A}" destId="{BCE452ED-CEB6-4961-A8DA-C9F1F3D87311}" srcOrd="0" destOrd="3" presId="urn:microsoft.com/office/officeart/2005/8/layout/arrow3"/>
    <dgm:cxn modelId="{D4C70C70-9F62-482A-93D4-C88FDA190323}" type="presOf" srcId="{B8E54D00-267C-4276-8878-83F812E2DE6A}" destId="{A31F7E2F-E962-4C16-9C84-AD07397A8876}" srcOrd="0" destOrd="0" presId="urn:microsoft.com/office/officeart/2005/8/layout/arrow3"/>
    <dgm:cxn modelId="{8A931965-6FEA-496A-BDAD-C0CD86045D5C}" srcId="{D232267A-4C1A-434B-B37F-48DAC15124B0}" destId="{24BD37D1-A0AD-4BE2-A149-8A69BC22402C}" srcOrd="0" destOrd="0" parTransId="{885541CA-BCA3-41E6-BF2E-00CABB960180}" sibTransId="{9B76A711-01AF-41DD-A42B-B9C06F9DF6FE}"/>
    <dgm:cxn modelId="{88FDA4F4-392F-4348-8519-AA88E490E566}" srcId="{D232267A-4C1A-434B-B37F-48DAC15124B0}" destId="{2454EBBF-8399-4604-914E-11FA2B8C0419}" srcOrd="1" destOrd="0" parTransId="{722DE581-C1E6-4ADA-A2A4-37554A4D33D3}" sibTransId="{C0133E64-B27C-485F-8D78-530501975054}"/>
    <dgm:cxn modelId="{81A8C2CB-6EBD-4E89-81F0-96F940241DDB}" type="presOf" srcId="{52D85E7B-4F32-4359-87A0-9AEA3995CDD7}" destId="{BC73BB4B-BCE1-4562-ADBE-08CA9ADAC225}" srcOrd="0" destOrd="2" presId="urn:microsoft.com/office/officeart/2005/8/layout/arrow3"/>
    <dgm:cxn modelId="{8C8B71A9-FC90-44BF-BD76-479AA1673D0B}" srcId="{D232267A-4C1A-434B-B37F-48DAC15124B0}" destId="{C4EBD7B4-15B2-4F97-A887-06DF8C02D89A}" srcOrd="2" destOrd="0" parTransId="{EF2A942E-2A39-402F-A0B4-C7FC70A37E85}" sibTransId="{5601CFBF-5083-4245-8987-420C0746D0C1}"/>
    <dgm:cxn modelId="{70D8F142-DBE0-4D8C-A428-166A2A420B98}" srcId="{B8E54D00-267C-4276-8878-83F812E2DE6A}" destId="{D232267A-4C1A-434B-B37F-48DAC15124B0}" srcOrd="0" destOrd="0" parTransId="{3F0F1E7D-713C-4EDF-88AF-FF60D01E5DCB}" sibTransId="{E8CE996E-F08B-4FBE-9D0A-D8C4D27F5D99}"/>
    <dgm:cxn modelId="{3A3A6A29-ACDE-4C4F-966E-8CCF12FC2E8A}" srcId="{B8E54D00-267C-4276-8878-83F812E2DE6A}" destId="{F70EF32D-B035-4C55-AAE4-280F2A09C2FD}" srcOrd="1" destOrd="0" parTransId="{A39935AA-9A1F-4DCE-8AB4-D1B6B0B49A72}" sibTransId="{3F2FA803-8FBE-4D97-A139-7A24548EE20E}"/>
    <dgm:cxn modelId="{1CA9F79C-133A-427F-AC4A-8C0DECEDBB86}" type="presOf" srcId="{D232267A-4C1A-434B-B37F-48DAC15124B0}" destId="{BCE452ED-CEB6-4961-A8DA-C9F1F3D87311}" srcOrd="0" destOrd="0" presId="urn:microsoft.com/office/officeart/2005/8/layout/arrow3"/>
    <dgm:cxn modelId="{DF05F3D7-84A3-499B-B5F9-E370FF6263ED}" type="presOf" srcId="{E53DD3BA-9550-4EFB-83AA-FA7066E8AB27}" destId="{BC73BB4B-BCE1-4562-ADBE-08CA9ADAC225}" srcOrd="0" destOrd="1" presId="urn:microsoft.com/office/officeart/2005/8/layout/arrow3"/>
    <dgm:cxn modelId="{190FC75F-5332-4DF9-8F89-CB9ABCEEF8D9}" type="presOf" srcId="{2454EBBF-8399-4604-914E-11FA2B8C0419}" destId="{BCE452ED-CEB6-4961-A8DA-C9F1F3D87311}" srcOrd="0" destOrd="2" presId="urn:microsoft.com/office/officeart/2005/8/layout/arrow3"/>
    <dgm:cxn modelId="{2AB10BA0-6984-4B67-98E7-8D4DCB730866}" type="presOf" srcId="{0F4C25CB-08B4-4DEA-B1AA-97C3549686D4}" destId="{BC73BB4B-BCE1-4562-ADBE-08CA9ADAC225}" srcOrd="0" destOrd="3" presId="urn:microsoft.com/office/officeart/2005/8/layout/arrow3"/>
    <dgm:cxn modelId="{93221CBB-A6D5-4B19-B8ED-E855351EE602}" type="presOf" srcId="{F70EF32D-B035-4C55-AAE4-280F2A09C2FD}" destId="{BC73BB4B-BCE1-4562-ADBE-08CA9ADAC225}" srcOrd="0" destOrd="0" presId="urn:microsoft.com/office/officeart/2005/8/layout/arrow3"/>
    <dgm:cxn modelId="{4C0D4AB8-7B6F-4A66-8D85-FB98FA3EE3EB}" type="presOf" srcId="{24BD37D1-A0AD-4BE2-A149-8A69BC22402C}" destId="{BCE452ED-CEB6-4961-A8DA-C9F1F3D87311}" srcOrd="0" destOrd="1" presId="urn:microsoft.com/office/officeart/2005/8/layout/arrow3"/>
    <dgm:cxn modelId="{B100D92A-D8EC-4C18-A754-3E1A4330A1DA}" srcId="{F70EF32D-B035-4C55-AAE4-280F2A09C2FD}" destId="{52D85E7B-4F32-4359-87A0-9AEA3995CDD7}" srcOrd="1" destOrd="0" parTransId="{4898E583-13D6-4117-BF29-AC0F565AEA34}" sibTransId="{17F93495-076F-442A-81E5-1747FEC82681}"/>
    <dgm:cxn modelId="{6E0AEE6F-38DD-4A40-9F98-E7E14D6EC85E}" srcId="{F70EF32D-B035-4C55-AAE4-280F2A09C2FD}" destId="{E53DD3BA-9550-4EFB-83AA-FA7066E8AB27}" srcOrd="0" destOrd="0" parTransId="{88AC1B5E-DB74-4566-8AF4-CE562ABC46B5}" sibTransId="{5FFC24C0-3992-488F-993A-A78BDBD4AA8E}"/>
    <dgm:cxn modelId="{DB7E8100-347E-4FE4-AD4F-6354913E03C0}" srcId="{F70EF32D-B035-4C55-AAE4-280F2A09C2FD}" destId="{0F4C25CB-08B4-4DEA-B1AA-97C3549686D4}" srcOrd="2" destOrd="0" parTransId="{B18D39E2-E3D9-453E-AB22-88F1D23EE7F6}" sibTransId="{02D2DD78-371D-42CE-9439-7E0B2A8B41C3}"/>
    <dgm:cxn modelId="{6C8FDB49-0675-4087-BEF7-9EC767282213}" type="presParOf" srcId="{A31F7E2F-E962-4C16-9C84-AD07397A8876}" destId="{933D3FCA-D26C-409A-BDBE-59108C1BE411}" srcOrd="0" destOrd="0" presId="urn:microsoft.com/office/officeart/2005/8/layout/arrow3"/>
    <dgm:cxn modelId="{B3931032-8C4C-4D72-AA13-5933B2B75F68}" type="presParOf" srcId="{A31F7E2F-E962-4C16-9C84-AD07397A8876}" destId="{223AB6FC-6A45-405B-A700-541E97A6D40B}" srcOrd="1" destOrd="0" presId="urn:microsoft.com/office/officeart/2005/8/layout/arrow3"/>
    <dgm:cxn modelId="{ABD040BB-5B62-4F0E-95CD-1AD6DD4DC05A}" type="presParOf" srcId="{A31F7E2F-E962-4C16-9C84-AD07397A8876}" destId="{BCE452ED-CEB6-4961-A8DA-C9F1F3D87311}" srcOrd="2" destOrd="0" presId="urn:microsoft.com/office/officeart/2005/8/layout/arrow3"/>
    <dgm:cxn modelId="{FF134960-31D5-48C5-86D1-AB64A174A149}" type="presParOf" srcId="{A31F7E2F-E962-4C16-9C84-AD07397A8876}" destId="{26286D4B-D17C-4181-B44C-9CD949D48E80}" srcOrd="3" destOrd="0" presId="urn:microsoft.com/office/officeart/2005/8/layout/arrow3"/>
    <dgm:cxn modelId="{03928DD5-E647-4514-B1ED-DA01A3892514}" type="presParOf" srcId="{A31F7E2F-E962-4C16-9C84-AD07397A8876}" destId="{BC73BB4B-BCE1-4562-ADBE-08CA9ADAC22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DC7069-A700-47BD-8F9F-E1B8C37FEF3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9112ECE-0B06-4A8B-BC52-73C17369BC9A}">
      <dgm:prSet phldrT="[文本]" custT="1"/>
      <dgm:spPr/>
      <dgm:t>
        <a:bodyPr/>
        <a:lstStyle/>
        <a:p>
          <a:r>
            <a:rPr lang="en-US" altLang="zh-CN" sz="1600" b="1" dirty="0" smtClean="0"/>
            <a:t>Environment</a:t>
          </a:r>
          <a:endParaRPr lang="zh-CN" altLang="en-US" sz="1600" b="1" dirty="0"/>
        </a:p>
      </dgm:t>
    </dgm:pt>
    <dgm:pt modelId="{18D5B1F4-B47C-4544-84C5-5B4810481A52}" type="parTrans" cxnId="{FA3B67CD-9FC8-41B6-81AC-D38D106D47AC}">
      <dgm:prSet/>
      <dgm:spPr/>
      <dgm:t>
        <a:bodyPr/>
        <a:lstStyle/>
        <a:p>
          <a:endParaRPr lang="zh-CN" altLang="en-US" sz="1600"/>
        </a:p>
      </dgm:t>
    </dgm:pt>
    <dgm:pt modelId="{EA2AFE7F-6520-48B8-A7BE-57632C1271A3}" type="sibTrans" cxnId="{FA3B67CD-9FC8-41B6-81AC-D38D106D47AC}">
      <dgm:prSet custT="1"/>
      <dgm:spPr/>
      <dgm:t>
        <a:bodyPr/>
        <a:lstStyle/>
        <a:p>
          <a:endParaRPr lang="zh-CN" altLang="en-US" sz="1600"/>
        </a:p>
      </dgm:t>
    </dgm:pt>
    <dgm:pt modelId="{2E2061C0-59A2-4E85-8039-728D43382ECA}">
      <dgm:prSet phldrT="[文本]" custT="1"/>
      <dgm:spPr/>
      <dgm:t>
        <a:bodyPr/>
        <a:lstStyle/>
        <a:p>
          <a:r>
            <a:rPr lang="en-US" sz="1600" b="1" dirty="0" smtClean="0"/>
            <a:t>Memory</a:t>
          </a:r>
          <a:endParaRPr lang="zh-CN" altLang="en-US" sz="1600" b="1" dirty="0"/>
        </a:p>
      </dgm:t>
    </dgm:pt>
    <dgm:pt modelId="{15808F1A-C17B-43B2-9BEF-62F3C1111F70}" type="parTrans" cxnId="{21F237A0-5EB7-4E1D-A015-5D1D74CB4F56}">
      <dgm:prSet/>
      <dgm:spPr/>
      <dgm:t>
        <a:bodyPr/>
        <a:lstStyle/>
        <a:p>
          <a:endParaRPr lang="zh-CN" altLang="en-US" sz="1600"/>
        </a:p>
      </dgm:t>
    </dgm:pt>
    <dgm:pt modelId="{166BA288-DB42-437E-B8A3-3DC159D484B0}" type="sibTrans" cxnId="{21F237A0-5EB7-4E1D-A015-5D1D74CB4F56}">
      <dgm:prSet custT="1"/>
      <dgm:spPr/>
      <dgm:t>
        <a:bodyPr/>
        <a:lstStyle/>
        <a:p>
          <a:endParaRPr lang="zh-CN" altLang="en-US" sz="1600"/>
        </a:p>
      </dgm:t>
    </dgm:pt>
    <dgm:pt modelId="{63FE1846-1D40-4657-9B8A-105481FA81CA}">
      <dgm:prSet phldrT="[文本]" custT="1"/>
      <dgm:spPr/>
      <dgm:t>
        <a:bodyPr/>
        <a:lstStyle/>
        <a:p>
          <a:r>
            <a:rPr lang="en-US" sz="1600" b="1" dirty="0" smtClean="0"/>
            <a:t>Model</a:t>
          </a:r>
          <a:endParaRPr lang="zh-CN" altLang="en-US" sz="1600" b="1" dirty="0"/>
        </a:p>
      </dgm:t>
    </dgm:pt>
    <dgm:pt modelId="{F52F4973-7196-4B71-BB39-6EBBBFB811B2}" type="parTrans" cxnId="{4F7C390E-2EA0-4CB8-B131-B7ACE13EDC87}">
      <dgm:prSet/>
      <dgm:spPr/>
      <dgm:t>
        <a:bodyPr/>
        <a:lstStyle/>
        <a:p>
          <a:endParaRPr lang="zh-CN" altLang="en-US" sz="1600"/>
        </a:p>
      </dgm:t>
    </dgm:pt>
    <dgm:pt modelId="{AE19C065-F5CE-4FD1-BB99-B59F627E186D}" type="sibTrans" cxnId="{4F7C390E-2EA0-4CB8-B131-B7ACE13EDC87}">
      <dgm:prSet custT="1"/>
      <dgm:spPr/>
      <dgm:t>
        <a:bodyPr/>
        <a:lstStyle/>
        <a:p>
          <a:endParaRPr lang="zh-CN" altLang="en-US" sz="1600"/>
        </a:p>
      </dgm:t>
    </dgm:pt>
    <dgm:pt modelId="{5A096621-E8CD-4403-B665-1FBB8C37ECEB}">
      <dgm:prSet phldrT="[文本]" custT="1"/>
      <dgm:spPr/>
      <dgm:t>
        <a:bodyPr/>
        <a:lstStyle/>
        <a:p>
          <a:r>
            <a:rPr lang="en-US" sz="1600" b="1" dirty="0" smtClean="0"/>
            <a:t>Policy</a:t>
          </a:r>
          <a:endParaRPr lang="zh-CN" altLang="en-US" sz="1600" b="1" dirty="0"/>
        </a:p>
      </dgm:t>
    </dgm:pt>
    <dgm:pt modelId="{2476554B-3E74-4267-BE0D-9CF312FBA9DA}" type="parTrans" cxnId="{D7A07266-DC96-4451-9449-8BAF9AE570F2}">
      <dgm:prSet/>
      <dgm:spPr/>
      <dgm:t>
        <a:bodyPr/>
        <a:lstStyle/>
        <a:p>
          <a:endParaRPr lang="zh-CN" altLang="en-US" sz="1600"/>
        </a:p>
      </dgm:t>
    </dgm:pt>
    <dgm:pt modelId="{2550655D-739E-413A-9123-7FB937BDAEA2}" type="sibTrans" cxnId="{D7A07266-DC96-4451-9449-8BAF9AE570F2}">
      <dgm:prSet custT="1"/>
      <dgm:spPr/>
      <dgm:t>
        <a:bodyPr/>
        <a:lstStyle/>
        <a:p>
          <a:endParaRPr lang="zh-CN" altLang="en-US" sz="1600"/>
        </a:p>
      </dgm:t>
    </dgm:pt>
    <dgm:pt modelId="{07B1C75E-2A15-4BA3-8072-F6692CE5D64F}">
      <dgm:prSet phldrT="[文本]" custT="1"/>
      <dgm:spPr/>
      <dgm:t>
        <a:bodyPr/>
        <a:lstStyle/>
        <a:p>
          <a:r>
            <a:rPr lang="en-US" sz="1600" b="1" dirty="0" smtClean="0"/>
            <a:t>Agent</a:t>
          </a:r>
          <a:endParaRPr lang="zh-CN" altLang="en-US" sz="1600" b="1" dirty="0"/>
        </a:p>
      </dgm:t>
    </dgm:pt>
    <dgm:pt modelId="{E80C1763-0D8F-4C90-8FF6-7DEA06773F8B}" type="parTrans" cxnId="{97F32E99-331B-4B90-A47D-EB854C75FDF4}">
      <dgm:prSet/>
      <dgm:spPr/>
      <dgm:t>
        <a:bodyPr/>
        <a:lstStyle/>
        <a:p>
          <a:endParaRPr lang="zh-CN" altLang="en-US" sz="1600"/>
        </a:p>
      </dgm:t>
    </dgm:pt>
    <dgm:pt modelId="{DDFB97AC-0025-4D33-B45C-224E62575F0E}" type="sibTrans" cxnId="{97F32E99-331B-4B90-A47D-EB854C75FDF4}">
      <dgm:prSet/>
      <dgm:spPr/>
      <dgm:t>
        <a:bodyPr/>
        <a:lstStyle/>
        <a:p>
          <a:endParaRPr lang="zh-CN" altLang="en-US" sz="1600"/>
        </a:p>
      </dgm:t>
    </dgm:pt>
    <dgm:pt modelId="{04B1573B-D82E-4A83-9AC4-516F94AA565A}" type="pres">
      <dgm:prSet presAssocID="{D5DC7069-A700-47BD-8F9F-E1B8C37FEF3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88DCA-41C1-4DF2-83A9-325A3A7D09B8}" type="pres">
      <dgm:prSet presAssocID="{79112ECE-0B06-4A8B-BC52-73C17369BC9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C14E8E7-2CD5-46C3-A77D-B892EA182ECE}" type="pres">
      <dgm:prSet presAssocID="{07B1C75E-2A15-4BA3-8072-F6692CE5D6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16436F-1CC9-45D5-AF56-85321CF6927A}" type="pres">
      <dgm:prSet presAssocID="{07B1C75E-2A15-4BA3-8072-F6692CE5D64F}" presName="dummy" presStyleCnt="0"/>
      <dgm:spPr/>
    </dgm:pt>
    <dgm:pt modelId="{2779A909-36B0-43C0-8D69-390BC176B8AE}" type="pres">
      <dgm:prSet presAssocID="{DDFB97AC-0025-4D33-B45C-224E62575F0E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590BFA5-AEE3-4C0F-B38D-4A9EC137BEB4}" type="pres">
      <dgm:prSet presAssocID="{2E2061C0-59A2-4E85-8039-728D43382EC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0D7BAE-EBF6-45A6-B9A2-51748EC0693D}" type="pres">
      <dgm:prSet presAssocID="{2E2061C0-59A2-4E85-8039-728D43382ECA}" presName="dummy" presStyleCnt="0"/>
      <dgm:spPr/>
    </dgm:pt>
    <dgm:pt modelId="{6FDB2115-361F-4071-8408-E7991E51C9F7}" type="pres">
      <dgm:prSet presAssocID="{166BA288-DB42-437E-B8A3-3DC159D484B0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CAFDA89-4091-4BC8-BB7F-62228FD8BE88}" type="pres">
      <dgm:prSet presAssocID="{63FE1846-1D40-4657-9B8A-105481FA81C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6CD41-1822-4E4E-A16F-B3BA6CBDB3B3}" type="pres">
      <dgm:prSet presAssocID="{63FE1846-1D40-4657-9B8A-105481FA81CA}" presName="dummy" presStyleCnt="0"/>
      <dgm:spPr/>
    </dgm:pt>
    <dgm:pt modelId="{58A47525-BAA6-4BEC-9766-B5E2FD3921A7}" type="pres">
      <dgm:prSet presAssocID="{AE19C065-F5CE-4FD1-BB99-B59F627E186D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FC65DB-2915-497B-BF11-079211CD984D}" type="pres">
      <dgm:prSet presAssocID="{5A096621-E8CD-4403-B665-1FBB8C37ECE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C8DE38-5989-4DE9-86AF-92D4E61E1075}" type="pres">
      <dgm:prSet presAssocID="{5A096621-E8CD-4403-B665-1FBB8C37ECEB}" presName="dummy" presStyleCnt="0"/>
      <dgm:spPr/>
    </dgm:pt>
    <dgm:pt modelId="{15FF3F89-9BBE-4C18-A994-54811A246F60}" type="pres">
      <dgm:prSet presAssocID="{2550655D-739E-413A-9123-7FB937BDAEA2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17AAB0C8-EF2B-4E74-80FC-024F79960CD1}" type="presOf" srcId="{5A096621-E8CD-4403-B665-1FBB8C37ECEB}" destId="{F6FC65DB-2915-497B-BF11-079211CD984D}" srcOrd="0" destOrd="0" presId="urn:microsoft.com/office/officeart/2005/8/layout/radial6"/>
    <dgm:cxn modelId="{6550278C-0491-47E4-8163-E77773862160}" type="presOf" srcId="{166BA288-DB42-437E-B8A3-3DC159D484B0}" destId="{6FDB2115-361F-4071-8408-E7991E51C9F7}" srcOrd="0" destOrd="0" presId="urn:microsoft.com/office/officeart/2005/8/layout/radial6"/>
    <dgm:cxn modelId="{08131148-9E87-4912-8118-CEE44A730136}" type="presOf" srcId="{79112ECE-0B06-4A8B-BC52-73C17369BC9A}" destId="{29B88DCA-41C1-4DF2-83A9-325A3A7D09B8}" srcOrd="0" destOrd="0" presId="urn:microsoft.com/office/officeart/2005/8/layout/radial6"/>
    <dgm:cxn modelId="{11483182-A9E4-4F5B-B2A9-9BA46AC20C61}" type="presOf" srcId="{AE19C065-F5CE-4FD1-BB99-B59F627E186D}" destId="{58A47525-BAA6-4BEC-9766-B5E2FD3921A7}" srcOrd="0" destOrd="0" presId="urn:microsoft.com/office/officeart/2005/8/layout/radial6"/>
    <dgm:cxn modelId="{3A737C33-252E-4767-A92E-A1AA8B8E7184}" type="presOf" srcId="{DDFB97AC-0025-4D33-B45C-224E62575F0E}" destId="{2779A909-36B0-43C0-8D69-390BC176B8AE}" srcOrd="0" destOrd="0" presId="urn:microsoft.com/office/officeart/2005/8/layout/radial6"/>
    <dgm:cxn modelId="{3F30DD2A-B820-454B-96B3-772291424BA4}" type="presOf" srcId="{07B1C75E-2A15-4BA3-8072-F6692CE5D64F}" destId="{1C14E8E7-2CD5-46C3-A77D-B892EA182ECE}" srcOrd="0" destOrd="0" presId="urn:microsoft.com/office/officeart/2005/8/layout/radial6"/>
    <dgm:cxn modelId="{4F7C390E-2EA0-4CB8-B131-B7ACE13EDC87}" srcId="{79112ECE-0B06-4A8B-BC52-73C17369BC9A}" destId="{63FE1846-1D40-4657-9B8A-105481FA81CA}" srcOrd="2" destOrd="0" parTransId="{F52F4973-7196-4B71-BB39-6EBBBFB811B2}" sibTransId="{AE19C065-F5CE-4FD1-BB99-B59F627E186D}"/>
    <dgm:cxn modelId="{21F237A0-5EB7-4E1D-A015-5D1D74CB4F56}" srcId="{79112ECE-0B06-4A8B-BC52-73C17369BC9A}" destId="{2E2061C0-59A2-4E85-8039-728D43382ECA}" srcOrd="1" destOrd="0" parTransId="{15808F1A-C17B-43B2-9BEF-62F3C1111F70}" sibTransId="{166BA288-DB42-437E-B8A3-3DC159D484B0}"/>
    <dgm:cxn modelId="{253EDC54-577D-4980-8001-D53FFEF3E17E}" type="presOf" srcId="{63FE1846-1D40-4657-9B8A-105481FA81CA}" destId="{1CAFDA89-4091-4BC8-BB7F-62228FD8BE88}" srcOrd="0" destOrd="0" presId="urn:microsoft.com/office/officeart/2005/8/layout/radial6"/>
    <dgm:cxn modelId="{49464DE4-D6B3-4820-AF4E-B637B552B06A}" type="presOf" srcId="{2E2061C0-59A2-4E85-8039-728D43382ECA}" destId="{F590BFA5-AEE3-4C0F-B38D-4A9EC137BEB4}" srcOrd="0" destOrd="0" presId="urn:microsoft.com/office/officeart/2005/8/layout/radial6"/>
    <dgm:cxn modelId="{7C7F4587-2ECF-455C-ADB8-9F087AAC0C74}" type="presOf" srcId="{2550655D-739E-413A-9123-7FB937BDAEA2}" destId="{15FF3F89-9BBE-4C18-A994-54811A246F60}" srcOrd="0" destOrd="0" presId="urn:microsoft.com/office/officeart/2005/8/layout/radial6"/>
    <dgm:cxn modelId="{BA6CA52D-1B84-4311-A667-04455BAA1F83}" type="presOf" srcId="{D5DC7069-A700-47BD-8F9F-E1B8C37FEF36}" destId="{04B1573B-D82E-4A83-9AC4-516F94AA565A}" srcOrd="0" destOrd="0" presId="urn:microsoft.com/office/officeart/2005/8/layout/radial6"/>
    <dgm:cxn modelId="{97F32E99-331B-4B90-A47D-EB854C75FDF4}" srcId="{79112ECE-0B06-4A8B-BC52-73C17369BC9A}" destId="{07B1C75E-2A15-4BA3-8072-F6692CE5D64F}" srcOrd="0" destOrd="0" parTransId="{E80C1763-0D8F-4C90-8FF6-7DEA06773F8B}" sibTransId="{DDFB97AC-0025-4D33-B45C-224E62575F0E}"/>
    <dgm:cxn modelId="{D7A07266-DC96-4451-9449-8BAF9AE570F2}" srcId="{79112ECE-0B06-4A8B-BC52-73C17369BC9A}" destId="{5A096621-E8CD-4403-B665-1FBB8C37ECEB}" srcOrd="3" destOrd="0" parTransId="{2476554B-3E74-4267-BE0D-9CF312FBA9DA}" sibTransId="{2550655D-739E-413A-9123-7FB937BDAEA2}"/>
    <dgm:cxn modelId="{FA3B67CD-9FC8-41B6-81AC-D38D106D47AC}" srcId="{D5DC7069-A700-47BD-8F9F-E1B8C37FEF36}" destId="{79112ECE-0B06-4A8B-BC52-73C17369BC9A}" srcOrd="0" destOrd="0" parTransId="{18D5B1F4-B47C-4544-84C5-5B4810481A52}" sibTransId="{EA2AFE7F-6520-48B8-A7BE-57632C1271A3}"/>
    <dgm:cxn modelId="{2CDDBD8C-4C3C-4577-99EF-8E73B29D3274}" type="presParOf" srcId="{04B1573B-D82E-4A83-9AC4-516F94AA565A}" destId="{29B88DCA-41C1-4DF2-83A9-325A3A7D09B8}" srcOrd="0" destOrd="0" presId="urn:microsoft.com/office/officeart/2005/8/layout/radial6"/>
    <dgm:cxn modelId="{0B94E4B7-1EDA-40E8-A91E-0231520382C0}" type="presParOf" srcId="{04B1573B-D82E-4A83-9AC4-516F94AA565A}" destId="{1C14E8E7-2CD5-46C3-A77D-B892EA182ECE}" srcOrd="1" destOrd="0" presId="urn:microsoft.com/office/officeart/2005/8/layout/radial6"/>
    <dgm:cxn modelId="{0D96BB9D-32A2-436B-855C-E007A9534BF1}" type="presParOf" srcId="{04B1573B-D82E-4A83-9AC4-516F94AA565A}" destId="{5D16436F-1CC9-45D5-AF56-85321CF6927A}" srcOrd="2" destOrd="0" presId="urn:microsoft.com/office/officeart/2005/8/layout/radial6"/>
    <dgm:cxn modelId="{9031C36A-2CF1-4FFC-A68A-A6655E90D458}" type="presParOf" srcId="{04B1573B-D82E-4A83-9AC4-516F94AA565A}" destId="{2779A909-36B0-43C0-8D69-390BC176B8AE}" srcOrd="3" destOrd="0" presId="urn:microsoft.com/office/officeart/2005/8/layout/radial6"/>
    <dgm:cxn modelId="{C06DAD0D-E139-40B4-879F-0BB0A04FD9F1}" type="presParOf" srcId="{04B1573B-D82E-4A83-9AC4-516F94AA565A}" destId="{F590BFA5-AEE3-4C0F-B38D-4A9EC137BEB4}" srcOrd="4" destOrd="0" presId="urn:microsoft.com/office/officeart/2005/8/layout/radial6"/>
    <dgm:cxn modelId="{1DDC652A-C2A3-419B-B458-69766BE457B3}" type="presParOf" srcId="{04B1573B-D82E-4A83-9AC4-516F94AA565A}" destId="{AD0D7BAE-EBF6-45A6-B9A2-51748EC0693D}" srcOrd="5" destOrd="0" presId="urn:microsoft.com/office/officeart/2005/8/layout/radial6"/>
    <dgm:cxn modelId="{1786AF09-F69E-4230-9ED2-3E32CAEE9FC5}" type="presParOf" srcId="{04B1573B-D82E-4A83-9AC4-516F94AA565A}" destId="{6FDB2115-361F-4071-8408-E7991E51C9F7}" srcOrd="6" destOrd="0" presId="urn:microsoft.com/office/officeart/2005/8/layout/radial6"/>
    <dgm:cxn modelId="{0DE25BB3-8E62-486C-95AF-9C8D7DE7EEB1}" type="presParOf" srcId="{04B1573B-D82E-4A83-9AC4-516F94AA565A}" destId="{1CAFDA89-4091-4BC8-BB7F-62228FD8BE88}" srcOrd="7" destOrd="0" presId="urn:microsoft.com/office/officeart/2005/8/layout/radial6"/>
    <dgm:cxn modelId="{84B71CB0-3B8C-4A7C-BAB5-295A44CBC209}" type="presParOf" srcId="{04B1573B-D82E-4A83-9AC4-516F94AA565A}" destId="{5F06CD41-1822-4E4E-A16F-B3BA6CBDB3B3}" srcOrd="8" destOrd="0" presId="urn:microsoft.com/office/officeart/2005/8/layout/radial6"/>
    <dgm:cxn modelId="{8E64D161-2225-4140-929D-F9D1CF77A8E3}" type="presParOf" srcId="{04B1573B-D82E-4A83-9AC4-516F94AA565A}" destId="{58A47525-BAA6-4BEC-9766-B5E2FD3921A7}" srcOrd="9" destOrd="0" presId="urn:microsoft.com/office/officeart/2005/8/layout/radial6"/>
    <dgm:cxn modelId="{C27CE61D-5483-4027-941E-686A8F3CE686}" type="presParOf" srcId="{04B1573B-D82E-4A83-9AC4-516F94AA565A}" destId="{F6FC65DB-2915-497B-BF11-079211CD984D}" srcOrd="10" destOrd="0" presId="urn:microsoft.com/office/officeart/2005/8/layout/radial6"/>
    <dgm:cxn modelId="{035E8D5E-9FF9-468E-8E32-5F1BBEABD9C9}" type="presParOf" srcId="{04B1573B-D82E-4A83-9AC4-516F94AA565A}" destId="{EEC8DE38-5989-4DE9-86AF-92D4E61E1075}" srcOrd="11" destOrd="0" presId="urn:microsoft.com/office/officeart/2005/8/layout/radial6"/>
    <dgm:cxn modelId="{7042C47F-9F6D-4DE7-BE66-8F7F6965DA50}" type="presParOf" srcId="{04B1573B-D82E-4A83-9AC4-516F94AA565A}" destId="{15FF3F89-9BBE-4C18-A994-54811A246F6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E8D22F-07E9-43E6-8A62-7113C555BC71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8CFB071-992A-4666-84CA-D2ECC4C36E19}">
      <dgm:prSet phldrT="[文本]" custT="1"/>
      <dgm:spPr/>
      <dgm:t>
        <a:bodyPr/>
        <a:lstStyle/>
        <a:p>
          <a:r>
            <a:rPr lang="en-US" altLang="zh-CN" sz="2000" b="1" dirty="0" smtClean="0"/>
            <a:t>Enemy Destroy</a:t>
          </a:r>
          <a:endParaRPr lang="zh-CN" altLang="en-US" sz="2000" b="1" dirty="0"/>
        </a:p>
      </dgm:t>
    </dgm:pt>
    <dgm:pt modelId="{A4FB441A-1938-4389-8719-73E63A0BAFE7}" type="parTrans" cxnId="{17420B5E-5735-48ED-BA19-23794BBAD415}">
      <dgm:prSet/>
      <dgm:spPr/>
      <dgm:t>
        <a:bodyPr/>
        <a:lstStyle/>
        <a:p>
          <a:endParaRPr lang="zh-CN" altLang="en-US"/>
        </a:p>
      </dgm:t>
    </dgm:pt>
    <dgm:pt modelId="{51B5E062-59B4-465F-A2F1-B82550588B81}" type="sibTrans" cxnId="{17420B5E-5735-48ED-BA19-23794BBAD415}">
      <dgm:prSet/>
      <dgm:spPr/>
      <dgm:t>
        <a:bodyPr/>
        <a:lstStyle/>
        <a:p>
          <a:endParaRPr lang="zh-CN" altLang="en-US"/>
        </a:p>
      </dgm:t>
    </dgm:pt>
    <dgm:pt modelId="{0693A714-1DE7-4276-A06C-69DD4645307E}">
      <dgm:prSet phldrT="[文本]" custT="1"/>
      <dgm:spPr/>
      <dgm:t>
        <a:bodyPr/>
        <a:lstStyle/>
        <a:p>
          <a:r>
            <a:rPr lang="en-US" altLang="zh-CN" sz="1800" dirty="0" smtClean="0"/>
            <a:t>1 point</a:t>
          </a:r>
          <a:endParaRPr lang="zh-CN" altLang="en-US" sz="1800" dirty="0"/>
        </a:p>
      </dgm:t>
    </dgm:pt>
    <dgm:pt modelId="{569246DD-73FB-49D9-AB1B-D3B800C0C29E}" type="parTrans" cxnId="{8D54B876-67A3-4653-ADEA-77647903F048}">
      <dgm:prSet/>
      <dgm:spPr/>
      <dgm:t>
        <a:bodyPr/>
        <a:lstStyle/>
        <a:p>
          <a:endParaRPr lang="zh-CN" altLang="en-US"/>
        </a:p>
      </dgm:t>
    </dgm:pt>
    <dgm:pt modelId="{73C5F08B-07B7-4B0B-B229-5EEF77AE1E3A}" type="sibTrans" cxnId="{8D54B876-67A3-4653-ADEA-77647903F048}">
      <dgm:prSet/>
      <dgm:spPr/>
      <dgm:t>
        <a:bodyPr/>
        <a:lstStyle/>
        <a:p>
          <a:endParaRPr lang="zh-CN" altLang="en-US"/>
        </a:p>
      </dgm:t>
    </dgm:pt>
    <dgm:pt modelId="{34F6F757-A994-4902-8BF7-BAC6B8877B0E}">
      <dgm:prSet phldrT="[文本]" custT="1"/>
      <dgm:spPr/>
      <dgm:t>
        <a:bodyPr/>
        <a:lstStyle/>
        <a:p>
          <a:r>
            <a:rPr lang="en-US" altLang="zh-CN" sz="1800" b="1" dirty="0" smtClean="0"/>
            <a:t>Life Lost</a:t>
          </a:r>
          <a:endParaRPr lang="zh-CN" altLang="en-US" sz="1800" b="1" dirty="0"/>
        </a:p>
      </dgm:t>
    </dgm:pt>
    <dgm:pt modelId="{DD085AC4-4859-49E3-9F4B-84CA7DE53309}" type="parTrans" cxnId="{F741CAD7-54CF-4588-9EA7-8B4338C89A86}">
      <dgm:prSet/>
      <dgm:spPr/>
      <dgm:t>
        <a:bodyPr/>
        <a:lstStyle/>
        <a:p>
          <a:endParaRPr lang="zh-CN" altLang="en-US"/>
        </a:p>
      </dgm:t>
    </dgm:pt>
    <dgm:pt modelId="{49EB5B1E-0B5A-47D2-9FBF-40A6B191106F}" type="sibTrans" cxnId="{F741CAD7-54CF-4588-9EA7-8B4338C89A86}">
      <dgm:prSet/>
      <dgm:spPr/>
      <dgm:t>
        <a:bodyPr/>
        <a:lstStyle/>
        <a:p>
          <a:endParaRPr lang="zh-CN" altLang="en-US"/>
        </a:p>
      </dgm:t>
    </dgm:pt>
    <dgm:pt modelId="{FBA95B47-8110-43C4-8113-06168FDF5BEA}">
      <dgm:prSet phldrT="[文本]" custT="1"/>
      <dgm:spPr/>
      <dgm:t>
        <a:bodyPr/>
        <a:lstStyle/>
        <a:p>
          <a:r>
            <a:rPr lang="en-US" altLang="zh-CN" sz="1800" dirty="0" smtClean="0"/>
            <a:t>-2 point</a:t>
          </a:r>
          <a:endParaRPr lang="zh-CN" altLang="en-US" sz="1800" dirty="0"/>
        </a:p>
      </dgm:t>
    </dgm:pt>
    <dgm:pt modelId="{F5FBDD3A-E36E-4C0B-8F50-5C2088FDA049}" type="parTrans" cxnId="{A31D8875-EDFF-4680-93DA-005F93C1CAA7}">
      <dgm:prSet/>
      <dgm:spPr/>
      <dgm:t>
        <a:bodyPr/>
        <a:lstStyle/>
        <a:p>
          <a:endParaRPr lang="zh-CN" altLang="en-US"/>
        </a:p>
      </dgm:t>
    </dgm:pt>
    <dgm:pt modelId="{38C7918B-1EEA-4874-AB86-7995CA42DC5A}" type="sibTrans" cxnId="{A31D8875-EDFF-4680-93DA-005F93C1CAA7}">
      <dgm:prSet/>
      <dgm:spPr/>
      <dgm:t>
        <a:bodyPr/>
        <a:lstStyle/>
        <a:p>
          <a:endParaRPr lang="zh-CN" altLang="en-US"/>
        </a:p>
      </dgm:t>
    </dgm:pt>
    <dgm:pt modelId="{2ABAF551-8300-4B5F-94B0-6A8F93702F27}">
      <dgm:prSet phldrT="[文本]"/>
      <dgm:spPr/>
      <dgm:t>
        <a:bodyPr/>
        <a:lstStyle/>
        <a:p>
          <a:r>
            <a:rPr lang="en-US" altLang="zh-CN" b="1" dirty="0" smtClean="0"/>
            <a:t>Mothership Hit</a:t>
          </a:r>
          <a:endParaRPr lang="zh-CN" altLang="en-US" b="1" dirty="0"/>
        </a:p>
      </dgm:t>
    </dgm:pt>
    <dgm:pt modelId="{90B5399B-CF86-4F83-B6E8-E1E36E1270BE}" type="parTrans" cxnId="{C1934CA9-8ED3-45AB-93F5-DCBDB4550F73}">
      <dgm:prSet/>
      <dgm:spPr/>
      <dgm:t>
        <a:bodyPr/>
        <a:lstStyle/>
        <a:p>
          <a:endParaRPr lang="zh-CN" altLang="en-US"/>
        </a:p>
      </dgm:t>
    </dgm:pt>
    <dgm:pt modelId="{C0F4104A-587A-4A13-ADA0-07B988716C38}" type="sibTrans" cxnId="{C1934CA9-8ED3-45AB-93F5-DCBDB4550F73}">
      <dgm:prSet/>
      <dgm:spPr/>
      <dgm:t>
        <a:bodyPr/>
        <a:lstStyle/>
        <a:p>
          <a:endParaRPr lang="zh-CN" altLang="en-US"/>
        </a:p>
      </dgm:t>
    </dgm:pt>
    <dgm:pt modelId="{F1B96598-1A05-4E6F-AFB0-C8959C85B9EB}">
      <dgm:prSet phldrT="[文本]" custT="1"/>
      <dgm:spPr/>
      <dgm:t>
        <a:bodyPr/>
        <a:lstStyle/>
        <a:p>
          <a:r>
            <a:rPr lang="en-US" altLang="zh-CN" sz="1800" dirty="0" smtClean="0"/>
            <a:t>0.2  -  1 point</a:t>
          </a:r>
          <a:endParaRPr lang="zh-CN" altLang="en-US" sz="1800" dirty="0"/>
        </a:p>
      </dgm:t>
    </dgm:pt>
    <dgm:pt modelId="{6796A8D5-72AE-4307-8FB4-7909883B3E4F}" type="parTrans" cxnId="{84D72B74-955A-48A6-8170-206792FEFF8B}">
      <dgm:prSet/>
      <dgm:spPr/>
      <dgm:t>
        <a:bodyPr/>
        <a:lstStyle/>
        <a:p>
          <a:endParaRPr lang="zh-CN" altLang="en-US"/>
        </a:p>
      </dgm:t>
    </dgm:pt>
    <dgm:pt modelId="{4BEF7356-04FB-419B-83BB-BA0FE7A6D340}" type="sibTrans" cxnId="{84D72B74-955A-48A6-8170-206792FEFF8B}">
      <dgm:prSet/>
      <dgm:spPr/>
      <dgm:t>
        <a:bodyPr/>
        <a:lstStyle/>
        <a:p>
          <a:endParaRPr lang="zh-CN" altLang="en-US"/>
        </a:p>
      </dgm:t>
    </dgm:pt>
    <dgm:pt modelId="{2466D271-D808-417B-91BF-C742B9755667}" type="pres">
      <dgm:prSet presAssocID="{D0E8D22F-07E9-43E6-8A62-7113C555BC7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7F1651D-6996-4243-BF96-15BDE9425306}" type="pres">
      <dgm:prSet presAssocID="{78CFB071-992A-4666-84CA-D2ECC4C36E19}" presName="composite" presStyleCnt="0"/>
      <dgm:spPr/>
    </dgm:pt>
    <dgm:pt modelId="{8A8B0FFD-6DF0-44C8-B7A8-A0AC14CB25D5}" type="pres">
      <dgm:prSet presAssocID="{78CFB071-992A-4666-84CA-D2ECC4C36E1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97823D-CE66-4FF0-82E8-327EED2C1359}" type="pres">
      <dgm:prSet presAssocID="{78CFB071-992A-4666-84CA-D2ECC4C36E1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AFCBDD-4AB6-4BD3-AF9A-AC0E02E5AA99}" type="pres">
      <dgm:prSet presAssocID="{78CFB071-992A-4666-84CA-D2ECC4C36E19}" presName="BalanceSpacing" presStyleCnt="0"/>
      <dgm:spPr/>
    </dgm:pt>
    <dgm:pt modelId="{CCF625AD-0131-4A9B-A127-3C673CDD37AA}" type="pres">
      <dgm:prSet presAssocID="{78CFB071-992A-4666-84CA-D2ECC4C36E19}" presName="BalanceSpacing1" presStyleCnt="0"/>
      <dgm:spPr/>
    </dgm:pt>
    <dgm:pt modelId="{5B57368D-3100-4D08-8BFE-2822BE500F6F}" type="pres">
      <dgm:prSet presAssocID="{51B5E062-59B4-465F-A2F1-B82550588B81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853259BC-4A0E-4AD4-917D-49120009DDBD}" type="pres">
      <dgm:prSet presAssocID="{51B5E062-59B4-465F-A2F1-B82550588B81}" presName="spaceBetweenRectangles" presStyleCnt="0"/>
      <dgm:spPr/>
    </dgm:pt>
    <dgm:pt modelId="{46C3965F-D955-44F9-AA0B-D77EDB5282AF}" type="pres">
      <dgm:prSet presAssocID="{34F6F757-A994-4902-8BF7-BAC6B8877B0E}" presName="composite" presStyleCnt="0"/>
      <dgm:spPr/>
    </dgm:pt>
    <dgm:pt modelId="{7F978EFB-3E29-4EE6-9A8D-67292A4FBB5D}" type="pres">
      <dgm:prSet presAssocID="{34F6F757-A994-4902-8BF7-BAC6B8877B0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1743DA-3BC2-4249-8B36-38C6C1E3BD02}" type="pres">
      <dgm:prSet presAssocID="{34F6F757-A994-4902-8BF7-BAC6B8877B0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66E3F-DCEA-49B9-B545-8F401ECCAA61}" type="pres">
      <dgm:prSet presAssocID="{34F6F757-A994-4902-8BF7-BAC6B8877B0E}" presName="BalanceSpacing" presStyleCnt="0"/>
      <dgm:spPr/>
    </dgm:pt>
    <dgm:pt modelId="{1ACB4F63-D7BC-4277-9D5B-118FE6D2D710}" type="pres">
      <dgm:prSet presAssocID="{34F6F757-A994-4902-8BF7-BAC6B8877B0E}" presName="BalanceSpacing1" presStyleCnt="0"/>
      <dgm:spPr/>
    </dgm:pt>
    <dgm:pt modelId="{EF6DC6D4-8F10-4EDE-A05B-D2A5263FE7A3}" type="pres">
      <dgm:prSet presAssocID="{49EB5B1E-0B5A-47D2-9FBF-40A6B191106F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A041DA10-3D1E-4C08-96DF-E5EDD66991E3}" type="pres">
      <dgm:prSet presAssocID="{49EB5B1E-0B5A-47D2-9FBF-40A6B191106F}" presName="spaceBetweenRectangles" presStyleCnt="0"/>
      <dgm:spPr/>
    </dgm:pt>
    <dgm:pt modelId="{02DA58BD-9609-47F8-A8DC-207C2B6173AA}" type="pres">
      <dgm:prSet presAssocID="{2ABAF551-8300-4B5F-94B0-6A8F93702F27}" presName="composite" presStyleCnt="0"/>
      <dgm:spPr/>
    </dgm:pt>
    <dgm:pt modelId="{1489128F-356A-4FC0-AD16-85528FC725AF}" type="pres">
      <dgm:prSet presAssocID="{2ABAF551-8300-4B5F-94B0-6A8F93702F2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704F9B-0403-4813-8D08-D5D328F60281}" type="pres">
      <dgm:prSet presAssocID="{2ABAF551-8300-4B5F-94B0-6A8F93702F2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3210F8-8EA2-4613-ADFC-6EBB062541EE}" type="pres">
      <dgm:prSet presAssocID="{2ABAF551-8300-4B5F-94B0-6A8F93702F27}" presName="BalanceSpacing" presStyleCnt="0"/>
      <dgm:spPr/>
    </dgm:pt>
    <dgm:pt modelId="{7EA23B88-A636-4638-ABFB-86BB2232C9F5}" type="pres">
      <dgm:prSet presAssocID="{2ABAF551-8300-4B5F-94B0-6A8F93702F27}" presName="BalanceSpacing1" presStyleCnt="0"/>
      <dgm:spPr/>
    </dgm:pt>
    <dgm:pt modelId="{70F30B88-3E90-49C8-92A2-5ED0F256C49D}" type="pres">
      <dgm:prSet presAssocID="{C0F4104A-587A-4A13-ADA0-07B988716C38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9F09478-B5E1-467E-815E-BBA115BA7A5C}" type="presOf" srcId="{49EB5B1E-0B5A-47D2-9FBF-40A6B191106F}" destId="{EF6DC6D4-8F10-4EDE-A05B-D2A5263FE7A3}" srcOrd="0" destOrd="0" presId="urn:microsoft.com/office/officeart/2008/layout/AlternatingHexagons"/>
    <dgm:cxn modelId="{E66A12F7-5707-489E-9FE1-879EC8A87201}" type="presOf" srcId="{C0F4104A-587A-4A13-ADA0-07B988716C38}" destId="{70F30B88-3E90-49C8-92A2-5ED0F256C49D}" srcOrd="0" destOrd="0" presId="urn:microsoft.com/office/officeart/2008/layout/AlternatingHexagons"/>
    <dgm:cxn modelId="{23F1B616-C065-4AB2-9686-8144EDC94758}" type="presOf" srcId="{34F6F757-A994-4902-8BF7-BAC6B8877B0E}" destId="{7F978EFB-3E29-4EE6-9A8D-67292A4FBB5D}" srcOrd="0" destOrd="0" presId="urn:microsoft.com/office/officeart/2008/layout/AlternatingHexagons"/>
    <dgm:cxn modelId="{ACDB3A4A-0493-4532-81C0-13A009BB35B1}" type="presOf" srcId="{78CFB071-992A-4666-84CA-D2ECC4C36E19}" destId="{8A8B0FFD-6DF0-44C8-B7A8-A0AC14CB25D5}" srcOrd="0" destOrd="0" presId="urn:microsoft.com/office/officeart/2008/layout/AlternatingHexagons"/>
    <dgm:cxn modelId="{CD779143-F276-4518-8B17-9E8639D0BD82}" type="presOf" srcId="{51B5E062-59B4-465F-A2F1-B82550588B81}" destId="{5B57368D-3100-4D08-8BFE-2822BE500F6F}" srcOrd="0" destOrd="0" presId="urn:microsoft.com/office/officeart/2008/layout/AlternatingHexagons"/>
    <dgm:cxn modelId="{3DDC5EF5-6DF0-4821-9253-C4D3CD497D73}" type="presOf" srcId="{2ABAF551-8300-4B5F-94B0-6A8F93702F27}" destId="{1489128F-356A-4FC0-AD16-85528FC725AF}" srcOrd="0" destOrd="0" presId="urn:microsoft.com/office/officeart/2008/layout/AlternatingHexagons"/>
    <dgm:cxn modelId="{0ECCB012-F15C-48E3-AB49-D5DBCA2F1947}" type="presOf" srcId="{F1B96598-1A05-4E6F-AFB0-C8959C85B9EB}" destId="{A4704F9B-0403-4813-8D08-D5D328F60281}" srcOrd="0" destOrd="0" presId="urn:microsoft.com/office/officeart/2008/layout/AlternatingHexagons"/>
    <dgm:cxn modelId="{FC74BD75-1173-4CFC-BF7D-928C7932278E}" type="presOf" srcId="{0693A714-1DE7-4276-A06C-69DD4645307E}" destId="{2797823D-CE66-4FF0-82E8-327EED2C1359}" srcOrd="0" destOrd="0" presId="urn:microsoft.com/office/officeart/2008/layout/AlternatingHexagons"/>
    <dgm:cxn modelId="{17420B5E-5735-48ED-BA19-23794BBAD415}" srcId="{D0E8D22F-07E9-43E6-8A62-7113C555BC71}" destId="{78CFB071-992A-4666-84CA-D2ECC4C36E19}" srcOrd="0" destOrd="0" parTransId="{A4FB441A-1938-4389-8719-73E63A0BAFE7}" sibTransId="{51B5E062-59B4-465F-A2F1-B82550588B81}"/>
    <dgm:cxn modelId="{1C7EBF8D-51B3-4F75-8866-6A9F9D010165}" type="presOf" srcId="{D0E8D22F-07E9-43E6-8A62-7113C555BC71}" destId="{2466D271-D808-417B-91BF-C742B9755667}" srcOrd="0" destOrd="0" presId="urn:microsoft.com/office/officeart/2008/layout/AlternatingHexagons"/>
    <dgm:cxn modelId="{F741CAD7-54CF-4588-9EA7-8B4338C89A86}" srcId="{D0E8D22F-07E9-43E6-8A62-7113C555BC71}" destId="{34F6F757-A994-4902-8BF7-BAC6B8877B0E}" srcOrd="1" destOrd="0" parTransId="{DD085AC4-4859-49E3-9F4B-84CA7DE53309}" sibTransId="{49EB5B1E-0B5A-47D2-9FBF-40A6B191106F}"/>
    <dgm:cxn modelId="{8D54B876-67A3-4653-ADEA-77647903F048}" srcId="{78CFB071-992A-4666-84CA-D2ECC4C36E19}" destId="{0693A714-1DE7-4276-A06C-69DD4645307E}" srcOrd="0" destOrd="0" parTransId="{569246DD-73FB-49D9-AB1B-D3B800C0C29E}" sibTransId="{73C5F08B-07B7-4B0B-B229-5EEF77AE1E3A}"/>
    <dgm:cxn modelId="{A31D8875-EDFF-4680-93DA-005F93C1CAA7}" srcId="{34F6F757-A994-4902-8BF7-BAC6B8877B0E}" destId="{FBA95B47-8110-43C4-8113-06168FDF5BEA}" srcOrd="0" destOrd="0" parTransId="{F5FBDD3A-E36E-4C0B-8F50-5C2088FDA049}" sibTransId="{38C7918B-1EEA-4874-AB86-7995CA42DC5A}"/>
    <dgm:cxn modelId="{84D72B74-955A-48A6-8170-206792FEFF8B}" srcId="{2ABAF551-8300-4B5F-94B0-6A8F93702F27}" destId="{F1B96598-1A05-4E6F-AFB0-C8959C85B9EB}" srcOrd="0" destOrd="0" parTransId="{6796A8D5-72AE-4307-8FB4-7909883B3E4F}" sibTransId="{4BEF7356-04FB-419B-83BB-BA0FE7A6D340}"/>
    <dgm:cxn modelId="{C1934CA9-8ED3-45AB-93F5-DCBDB4550F73}" srcId="{D0E8D22F-07E9-43E6-8A62-7113C555BC71}" destId="{2ABAF551-8300-4B5F-94B0-6A8F93702F27}" srcOrd="2" destOrd="0" parTransId="{90B5399B-CF86-4F83-B6E8-E1E36E1270BE}" sibTransId="{C0F4104A-587A-4A13-ADA0-07B988716C38}"/>
    <dgm:cxn modelId="{87C2C68A-223F-4F7A-BEDA-574D658F3EA7}" type="presOf" srcId="{FBA95B47-8110-43C4-8113-06168FDF5BEA}" destId="{461743DA-3BC2-4249-8B36-38C6C1E3BD02}" srcOrd="0" destOrd="0" presId="urn:microsoft.com/office/officeart/2008/layout/AlternatingHexagons"/>
    <dgm:cxn modelId="{086311BE-C742-4DE9-89A8-EA8FEB3D4755}" type="presParOf" srcId="{2466D271-D808-417B-91BF-C742B9755667}" destId="{47F1651D-6996-4243-BF96-15BDE9425306}" srcOrd="0" destOrd="0" presId="urn:microsoft.com/office/officeart/2008/layout/AlternatingHexagons"/>
    <dgm:cxn modelId="{A28ED941-FCC0-40EC-952D-C8A632E227E6}" type="presParOf" srcId="{47F1651D-6996-4243-BF96-15BDE9425306}" destId="{8A8B0FFD-6DF0-44C8-B7A8-A0AC14CB25D5}" srcOrd="0" destOrd="0" presId="urn:microsoft.com/office/officeart/2008/layout/AlternatingHexagons"/>
    <dgm:cxn modelId="{312ECB47-AF59-449A-B20B-67AE86412011}" type="presParOf" srcId="{47F1651D-6996-4243-BF96-15BDE9425306}" destId="{2797823D-CE66-4FF0-82E8-327EED2C1359}" srcOrd="1" destOrd="0" presId="urn:microsoft.com/office/officeart/2008/layout/AlternatingHexagons"/>
    <dgm:cxn modelId="{E31D22EB-CB51-43D5-80E5-4637082291E6}" type="presParOf" srcId="{47F1651D-6996-4243-BF96-15BDE9425306}" destId="{7DAFCBDD-4AB6-4BD3-AF9A-AC0E02E5AA99}" srcOrd="2" destOrd="0" presId="urn:microsoft.com/office/officeart/2008/layout/AlternatingHexagons"/>
    <dgm:cxn modelId="{B5066C78-BF01-4778-B889-6205D0C258BA}" type="presParOf" srcId="{47F1651D-6996-4243-BF96-15BDE9425306}" destId="{CCF625AD-0131-4A9B-A127-3C673CDD37AA}" srcOrd="3" destOrd="0" presId="urn:microsoft.com/office/officeart/2008/layout/AlternatingHexagons"/>
    <dgm:cxn modelId="{0AAF09EF-A885-4061-BB35-8E718AFE489D}" type="presParOf" srcId="{47F1651D-6996-4243-BF96-15BDE9425306}" destId="{5B57368D-3100-4D08-8BFE-2822BE500F6F}" srcOrd="4" destOrd="0" presId="urn:microsoft.com/office/officeart/2008/layout/AlternatingHexagons"/>
    <dgm:cxn modelId="{9D52F2C4-5CC3-4DF6-AC61-789D5392F43B}" type="presParOf" srcId="{2466D271-D808-417B-91BF-C742B9755667}" destId="{853259BC-4A0E-4AD4-917D-49120009DDBD}" srcOrd="1" destOrd="0" presId="urn:microsoft.com/office/officeart/2008/layout/AlternatingHexagons"/>
    <dgm:cxn modelId="{A218CFD0-377B-45DA-913C-3B32DE98AD47}" type="presParOf" srcId="{2466D271-D808-417B-91BF-C742B9755667}" destId="{46C3965F-D955-44F9-AA0B-D77EDB5282AF}" srcOrd="2" destOrd="0" presId="urn:microsoft.com/office/officeart/2008/layout/AlternatingHexagons"/>
    <dgm:cxn modelId="{4B757704-3F52-4D30-BA76-10F3C7611E37}" type="presParOf" srcId="{46C3965F-D955-44F9-AA0B-D77EDB5282AF}" destId="{7F978EFB-3E29-4EE6-9A8D-67292A4FBB5D}" srcOrd="0" destOrd="0" presId="urn:microsoft.com/office/officeart/2008/layout/AlternatingHexagons"/>
    <dgm:cxn modelId="{718A818B-F47D-41B3-8ED3-2C00C4A6B68A}" type="presParOf" srcId="{46C3965F-D955-44F9-AA0B-D77EDB5282AF}" destId="{461743DA-3BC2-4249-8B36-38C6C1E3BD02}" srcOrd="1" destOrd="0" presId="urn:microsoft.com/office/officeart/2008/layout/AlternatingHexagons"/>
    <dgm:cxn modelId="{FDE7CE29-9F98-4E21-B49E-2E0B2C0C964C}" type="presParOf" srcId="{46C3965F-D955-44F9-AA0B-D77EDB5282AF}" destId="{BB166E3F-DCEA-49B9-B545-8F401ECCAA61}" srcOrd="2" destOrd="0" presId="urn:microsoft.com/office/officeart/2008/layout/AlternatingHexagons"/>
    <dgm:cxn modelId="{A9EC029A-481B-47DD-BC4B-B5DCD90E9820}" type="presParOf" srcId="{46C3965F-D955-44F9-AA0B-D77EDB5282AF}" destId="{1ACB4F63-D7BC-4277-9D5B-118FE6D2D710}" srcOrd="3" destOrd="0" presId="urn:microsoft.com/office/officeart/2008/layout/AlternatingHexagons"/>
    <dgm:cxn modelId="{37C91AAB-A8F6-4182-A6E1-6CFD70C4858B}" type="presParOf" srcId="{46C3965F-D955-44F9-AA0B-D77EDB5282AF}" destId="{EF6DC6D4-8F10-4EDE-A05B-D2A5263FE7A3}" srcOrd="4" destOrd="0" presId="urn:microsoft.com/office/officeart/2008/layout/AlternatingHexagons"/>
    <dgm:cxn modelId="{5AFE4852-96B9-4000-AB10-BDED7D7ACBCA}" type="presParOf" srcId="{2466D271-D808-417B-91BF-C742B9755667}" destId="{A041DA10-3D1E-4C08-96DF-E5EDD66991E3}" srcOrd="3" destOrd="0" presId="urn:microsoft.com/office/officeart/2008/layout/AlternatingHexagons"/>
    <dgm:cxn modelId="{090B7460-4889-40A8-B854-348B2132B16C}" type="presParOf" srcId="{2466D271-D808-417B-91BF-C742B9755667}" destId="{02DA58BD-9609-47F8-A8DC-207C2B6173AA}" srcOrd="4" destOrd="0" presId="urn:microsoft.com/office/officeart/2008/layout/AlternatingHexagons"/>
    <dgm:cxn modelId="{85833BDB-5CE2-49A5-88D8-47D7979F01B3}" type="presParOf" srcId="{02DA58BD-9609-47F8-A8DC-207C2B6173AA}" destId="{1489128F-356A-4FC0-AD16-85528FC725AF}" srcOrd="0" destOrd="0" presId="urn:microsoft.com/office/officeart/2008/layout/AlternatingHexagons"/>
    <dgm:cxn modelId="{D50F95A1-D78D-49F8-8435-635CA2A0AB4E}" type="presParOf" srcId="{02DA58BD-9609-47F8-A8DC-207C2B6173AA}" destId="{A4704F9B-0403-4813-8D08-D5D328F60281}" srcOrd="1" destOrd="0" presId="urn:microsoft.com/office/officeart/2008/layout/AlternatingHexagons"/>
    <dgm:cxn modelId="{823F4BD6-36B2-4B43-B67D-79CBB0936102}" type="presParOf" srcId="{02DA58BD-9609-47F8-A8DC-207C2B6173AA}" destId="{F83210F8-8EA2-4613-ADFC-6EBB062541EE}" srcOrd="2" destOrd="0" presId="urn:microsoft.com/office/officeart/2008/layout/AlternatingHexagons"/>
    <dgm:cxn modelId="{7933F58A-79DD-439A-AE79-F9D068C9BD8A}" type="presParOf" srcId="{02DA58BD-9609-47F8-A8DC-207C2B6173AA}" destId="{7EA23B88-A636-4638-ABFB-86BB2232C9F5}" srcOrd="3" destOrd="0" presId="urn:microsoft.com/office/officeart/2008/layout/AlternatingHexagons"/>
    <dgm:cxn modelId="{74DCFF0D-7862-422A-9FBA-7D594D6C47BE}" type="presParOf" srcId="{02DA58BD-9609-47F8-A8DC-207C2B6173AA}" destId="{70F30B88-3E90-49C8-92A2-5ED0F256C49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9AA2AB-1E48-476D-A6A4-7905FC1E9E71}" type="doc">
      <dgm:prSet loTypeId="urn:microsoft.com/office/officeart/2009/layout/ReverseList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A4092D2-B642-463E-85CF-30ADCA005794}">
      <dgm:prSet phldrT="[文本]"/>
      <dgm:spPr/>
      <dgm:t>
        <a:bodyPr/>
        <a:lstStyle/>
        <a:p>
          <a:r>
            <a:rPr lang="en-US" altLang="zh-CN" b="1" dirty="0" smtClean="0"/>
            <a:t>Training Policy</a:t>
          </a:r>
          <a:endParaRPr lang="zh-CN" altLang="en-US" b="1" dirty="0"/>
        </a:p>
      </dgm:t>
    </dgm:pt>
    <dgm:pt modelId="{BFC249EA-1432-4D1A-BBB6-AB7EBFEC1844}" type="parTrans" cxnId="{926C8D2C-230F-43AA-8161-7217F5D017F0}">
      <dgm:prSet/>
      <dgm:spPr/>
      <dgm:t>
        <a:bodyPr/>
        <a:lstStyle/>
        <a:p>
          <a:endParaRPr lang="zh-CN" altLang="en-US"/>
        </a:p>
      </dgm:t>
    </dgm:pt>
    <dgm:pt modelId="{B26ECB66-BC92-4C12-86FB-CBACC4F8AB26}" type="sibTrans" cxnId="{926C8D2C-230F-43AA-8161-7217F5D017F0}">
      <dgm:prSet/>
      <dgm:spPr/>
      <dgm:t>
        <a:bodyPr/>
        <a:lstStyle/>
        <a:p>
          <a:endParaRPr lang="zh-CN" altLang="en-US"/>
        </a:p>
      </dgm:t>
    </dgm:pt>
    <dgm:pt modelId="{2845CD98-D92E-4589-B4B2-FE4EBD9F930D}">
      <dgm:prSet phldrT="[文本]"/>
      <dgm:spPr/>
      <dgm:t>
        <a:bodyPr/>
        <a:lstStyle/>
        <a:p>
          <a:r>
            <a:rPr lang="en-US" altLang="zh-CN" b="1" dirty="0" smtClean="0"/>
            <a:t>Validation (Testing) Policy</a:t>
          </a:r>
          <a:endParaRPr lang="zh-CN" altLang="en-US" b="1" dirty="0"/>
        </a:p>
      </dgm:t>
    </dgm:pt>
    <dgm:pt modelId="{F728631F-B8D0-477D-972A-4E4BF7E1908E}" type="parTrans" cxnId="{358B1FAD-4284-4ADE-9996-BEA579A6E692}">
      <dgm:prSet/>
      <dgm:spPr/>
      <dgm:t>
        <a:bodyPr/>
        <a:lstStyle/>
        <a:p>
          <a:endParaRPr lang="zh-CN" altLang="en-US"/>
        </a:p>
      </dgm:t>
    </dgm:pt>
    <dgm:pt modelId="{5141B155-14C5-49BD-87DA-2825661CFF6B}" type="sibTrans" cxnId="{358B1FAD-4284-4ADE-9996-BEA579A6E692}">
      <dgm:prSet/>
      <dgm:spPr/>
      <dgm:t>
        <a:bodyPr/>
        <a:lstStyle/>
        <a:p>
          <a:endParaRPr lang="zh-CN" altLang="en-US"/>
        </a:p>
      </dgm:t>
    </dgm:pt>
    <dgm:pt modelId="{E13F7964-1E59-4098-A99D-0167763B64BA}">
      <dgm:prSet phldrT="[文本]"/>
      <dgm:spPr/>
      <dgm:t>
        <a:bodyPr/>
        <a:lstStyle/>
        <a:p>
          <a:r>
            <a:rPr lang="en-US" smtClean="0"/>
            <a:t>Boltzmann Q</a:t>
          </a:r>
          <a:endParaRPr lang="zh-CN" altLang="en-US" dirty="0"/>
        </a:p>
      </dgm:t>
    </dgm:pt>
    <dgm:pt modelId="{EE506541-3445-4F3A-B799-B03BC6D1D6B4}" type="parTrans" cxnId="{1B00B6D9-7EE0-4119-84CD-2BCCF0C899DC}">
      <dgm:prSet/>
      <dgm:spPr/>
      <dgm:t>
        <a:bodyPr/>
        <a:lstStyle/>
        <a:p>
          <a:endParaRPr lang="zh-CN" altLang="en-US"/>
        </a:p>
      </dgm:t>
    </dgm:pt>
    <dgm:pt modelId="{8480ECB5-A06C-4F9C-BA39-405EDBEFA4A4}" type="sibTrans" cxnId="{1B00B6D9-7EE0-4119-84CD-2BCCF0C899DC}">
      <dgm:prSet/>
      <dgm:spPr/>
      <dgm:t>
        <a:bodyPr/>
        <a:lstStyle/>
        <a:p>
          <a:endParaRPr lang="zh-CN" altLang="en-US"/>
        </a:p>
      </dgm:t>
    </dgm:pt>
    <dgm:pt modelId="{CC41221D-6F88-4570-961A-24F8E2359A68}">
      <dgm:prSet phldrT="[文本]"/>
      <dgm:spPr/>
      <dgm:t>
        <a:bodyPr/>
        <a:lstStyle/>
        <a:p>
          <a:r>
            <a:rPr lang="en-US" altLang="zh-CN" dirty="0" smtClean="0"/>
            <a:t>Greedy Q</a:t>
          </a:r>
          <a:endParaRPr lang="zh-CN" altLang="en-US" dirty="0"/>
        </a:p>
      </dgm:t>
    </dgm:pt>
    <dgm:pt modelId="{48EB2BC6-3296-4433-AB49-83D052D8BA86}" type="parTrans" cxnId="{97A7E13C-678C-4585-B66E-0D26CE0FCD58}">
      <dgm:prSet/>
      <dgm:spPr/>
      <dgm:t>
        <a:bodyPr/>
        <a:lstStyle/>
        <a:p>
          <a:endParaRPr lang="zh-CN" altLang="en-US"/>
        </a:p>
      </dgm:t>
    </dgm:pt>
    <dgm:pt modelId="{3A96FFF6-2434-47B5-8A4D-38CE2F0BD0CA}" type="sibTrans" cxnId="{97A7E13C-678C-4585-B66E-0D26CE0FCD58}">
      <dgm:prSet/>
      <dgm:spPr/>
      <dgm:t>
        <a:bodyPr/>
        <a:lstStyle/>
        <a:p>
          <a:endParaRPr lang="zh-CN" altLang="en-US"/>
        </a:p>
      </dgm:t>
    </dgm:pt>
    <dgm:pt modelId="{67D563EC-ABB5-4095-B134-65F183515166}" type="pres">
      <dgm:prSet presAssocID="{CE9AA2AB-1E48-476D-A6A4-7905FC1E9E71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2D8D7D3-8864-473C-9F63-7DD86B60B3B0}" type="pres">
      <dgm:prSet presAssocID="{CE9AA2AB-1E48-476D-A6A4-7905FC1E9E71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EEAE4E-781F-4CD9-9E6F-24E3574E2AC4}" type="pres">
      <dgm:prSet presAssocID="{CE9AA2AB-1E48-476D-A6A4-7905FC1E9E71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D8F25812-A6E3-4431-90A4-09013B945B0C}" type="pres">
      <dgm:prSet presAssocID="{CE9AA2AB-1E48-476D-A6A4-7905FC1E9E71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DDB34-7D4F-4F41-8418-2B57839DA3AE}" type="pres">
      <dgm:prSet presAssocID="{CE9AA2AB-1E48-476D-A6A4-7905FC1E9E71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BB5C56E-55CF-438D-9071-722F9681626A}" type="pres">
      <dgm:prSet presAssocID="{CE9AA2AB-1E48-476D-A6A4-7905FC1E9E71}" presName="TopArrow" presStyleLbl="node1" presStyleIdx="0" presStyleCnt="2"/>
      <dgm:spPr/>
    </dgm:pt>
    <dgm:pt modelId="{6068E5AF-24C3-4EF5-8D19-57AF58526522}" type="pres">
      <dgm:prSet presAssocID="{CE9AA2AB-1E48-476D-A6A4-7905FC1E9E71}" presName="BottomArrow" presStyleLbl="node1" presStyleIdx="1" presStyleCnt="2"/>
      <dgm:spPr/>
    </dgm:pt>
  </dgm:ptLst>
  <dgm:cxnLst>
    <dgm:cxn modelId="{926C8D2C-230F-43AA-8161-7217F5D017F0}" srcId="{CE9AA2AB-1E48-476D-A6A4-7905FC1E9E71}" destId="{EA4092D2-B642-463E-85CF-30ADCA005794}" srcOrd="0" destOrd="0" parTransId="{BFC249EA-1432-4D1A-BBB6-AB7EBFEC1844}" sibTransId="{B26ECB66-BC92-4C12-86FB-CBACC4F8AB26}"/>
    <dgm:cxn modelId="{358B1FAD-4284-4ADE-9996-BEA579A6E692}" srcId="{CE9AA2AB-1E48-476D-A6A4-7905FC1E9E71}" destId="{2845CD98-D92E-4589-B4B2-FE4EBD9F930D}" srcOrd="1" destOrd="0" parTransId="{F728631F-B8D0-477D-972A-4E4BF7E1908E}" sibTransId="{5141B155-14C5-49BD-87DA-2825661CFF6B}"/>
    <dgm:cxn modelId="{A1119729-5E84-4425-8B24-60B048F7355B}" type="presOf" srcId="{EA4092D2-B642-463E-85CF-30ADCA005794}" destId="{73EEAE4E-781F-4CD9-9E6F-24E3574E2AC4}" srcOrd="1" destOrd="0" presId="urn:microsoft.com/office/officeart/2009/layout/ReverseList"/>
    <dgm:cxn modelId="{68BB5829-7522-48E5-87BB-3CA178C266C0}" type="presOf" srcId="{CE9AA2AB-1E48-476D-A6A4-7905FC1E9E71}" destId="{67D563EC-ABB5-4095-B134-65F183515166}" srcOrd="0" destOrd="0" presId="urn:microsoft.com/office/officeart/2009/layout/ReverseList"/>
    <dgm:cxn modelId="{3DA66858-4FE0-4A35-8989-8239DFEA4D52}" type="presOf" srcId="{E13F7964-1E59-4098-A99D-0167763B64BA}" destId="{73EEAE4E-781F-4CD9-9E6F-24E3574E2AC4}" srcOrd="1" destOrd="1" presId="urn:microsoft.com/office/officeart/2009/layout/ReverseList"/>
    <dgm:cxn modelId="{97A7E13C-678C-4585-B66E-0D26CE0FCD58}" srcId="{2845CD98-D92E-4589-B4B2-FE4EBD9F930D}" destId="{CC41221D-6F88-4570-961A-24F8E2359A68}" srcOrd="0" destOrd="0" parTransId="{48EB2BC6-3296-4433-AB49-83D052D8BA86}" sibTransId="{3A96FFF6-2434-47B5-8A4D-38CE2F0BD0CA}"/>
    <dgm:cxn modelId="{8D31518D-1AAB-4752-A693-2C7A08F567ED}" type="presOf" srcId="{CC41221D-6F88-4570-961A-24F8E2359A68}" destId="{D8F25812-A6E3-4431-90A4-09013B945B0C}" srcOrd="0" destOrd="1" presId="urn:microsoft.com/office/officeart/2009/layout/ReverseList"/>
    <dgm:cxn modelId="{07848F66-95C6-442E-A246-C0BF73CFD14D}" type="presOf" srcId="{2845CD98-D92E-4589-B4B2-FE4EBD9F930D}" destId="{643DDB34-7D4F-4F41-8418-2B57839DA3AE}" srcOrd="1" destOrd="0" presId="urn:microsoft.com/office/officeart/2009/layout/ReverseList"/>
    <dgm:cxn modelId="{1E7118DE-8875-4304-A2AB-6E162FCF8499}" type="presOf" srcId="{E13F7964-1E59-4098-A99D-0167763B64BA}" destId="{62D8D7D3-8864-473C-9F63-7DD86B60B3B0}" srcOrd="0" destOrd="1" presId="urn:microsoft.com/office/officeart/2009/layout/ReverseList"/>
    <dgm:cxn modelId="{1B00B6D9-7EE0-4119-84CD-2BCCF0C899DC}" srcId="{EA4092D2-B642-463E-85CF-30ADCA005794}" destId="{E13F7964-1E59-4098-A99D-0167763B64BA}" srcOrd="0" destOrd="0" parTransId="{EE506541-3445-4F3A-B799-B03BC6D1D6B4}" sibTransId="{8480ECB5-A06C-4F9C-BA39-405EDBEFA4A4}"/>
    <dgm:cxn modelId="{E01706DB-9B7C-49B5-BF25-751EA417E05E}" type="presOf" srcId="{EA4092D2-B642-463E-85CF-30ADCA005794}" destId="{62D8D7D3-8864-473C-9F63-7DD86B60B3B0}" srcOrd="0" destOrd="0" presId="urn:microsoft.com/office/officeart/2009/layout/ReverseList"/>
    <dgm:cxn modelId="{21B71247-08EB-4620-B3C2-5D0318CE13F3}" type="presOf" srcId="{CC41221D-6F88-4570-961A-24F8E2359A68}" destId="{643DDB34-7D4F-4F41-8418-2B57839DA3AE}" srcOrd="1" destOrd="1" presId="urn:microsoft.com/office/officeart/2009/layout/ReverseList"/>
    <dgm:cxn modelId="{281EA6CD-6CB1-43CC-BF9D-55AD100361C1}" type="presOf" srcId="{2845CD98-D92E-4589-B4B2-FE4EBD9F930D}" destId="{D8F25812-A6E3-4431-90A4-09013B945B0C}" srcOrd="0" destOrd="0" presId="urn:microsoft.com/office/officeart/2009/layout/ReverseList"/>
    <dgm:cxn modelId="{4EDD4538-587D-48B7-A070-702B2592DC03}" type="presParOf" srcId="{67D563EC-ABB5-4095-B134-65F183515166}" destId="{62D8D7D3-8864-473C-9F63-7DD86B60B3B0}" srcOrd="0" destOrd="0" presId="urn:microsoft.com/office/officeart/2009/layout/ReverseList"/>
    <dgm:cxn modelId="{9107F88F-5668-4B8A-9870-2EF238369CB8}" type="presParOf" srcId="{67D563EC-ABB5-4095-B134-65F183515166}" destId="{73EEAE4E-781F-4CD9-9E6F-24E3574E2AC4}" srcOrd="1" destOrd="0" presId="urn:microsoft.com/office/officeart/2009/layout/ReverseList"/>
    <dgm:cxn modelId="{E39356CB-7751-42CA-971D-87F5ED161F6E}" type="presParOf" srcId="{67D563EC-ABB5-4095-B134-65F183515166}" destId="{D8F25812-A6E3-4431-90A4-09013B945B0C}" srcOrd="2" destOrd="0" presId="urn:microsoft.com/office/officeart/2009/layout/ReverseList"/>
    <dgm:cxn modelId="{82647B16-8399-48EF-89C1-AE5A18C37620}" type="presParOf" srcId="{67D563EC-ABB5-4095-B134-65F183515166}" destId="{643DDB34-7D4F-4F41-8418-2B57839DA3AE}" srcOrd="3" destOrd="0" presId="urn:microsoft.com/office/officeart/2009/layout/ReverseList"/>
    <dgm:cxn modelId="{04568651-665F-4D03-BEAB-DA297E96591A}" type="presParOf" srcId="{67D563EC-ABB5-4095-B134-65F183515166}" destId="{2BB5C56E-55CF-438D-9071-722F9681626A}" srcOrd="4" destOrd="0" presId="urn:microsoft.com/office/officeart/2009/layout/ReverseList"/>
    <dgm:cxn modelId="{46FD8074-EFB3-4FA1-8305-1DB003A81F50}" type="presParOf" srcId="{67D563EC-ABB5-4095-B134-65F183515166}" destId="{6068E5AF-24C3-4EF5-8D19-57AF58526522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9238A8-8E1A-4948-8197-7E656DC50808}" type="doc">
      <dgm:prSet loTypeId="urn:microsoft.com/office/officeart/2005/8/layout/gear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4EFCF03-B695-43AB-AD2E-334D392A8048}">
      <dgm:prSet phldrT="[文本]" custT="1"/>
      <dgm:spPr/>
      <dgm:t>
        <a:bodyPr/>
        <a:lstStyle/>
        <a:p>
          <a:r>
            <a:rPr lang="en-US" altLang="zh-CN" sz="3200" b="1" dirty="0" err="1" smtClean="0"/>
            <a:t>Keras-rl</a:t>
          </a:r>
          <a:endParaRPr lang="zh-CN" altLang="en-US" sz="3200" b="1" dirty="0"/>
        </a:p>
      </dgm:t>
    </dgm:pt>
    <dgm:pt modelId="{3B1292CE-D813-4D3F-87EB-B3AB79269BFB}" type="parTrans" cxnId="{D6E5B324-9FA2-4C13-B266-C33D2AAFCE56}">
      <dgm:prSet/>
      <dgm:spPr/>
      <dgm:t>
        <a:bodyPr/>
        <a:lstStyle/>
        <a:p>
          <a:endParaRPr lang="zh-CN" altLang="en-US"/>
        </a:p>
      </dgm:t>
    </dgm:pt>
    <dgm:pt modelId="{A378DF9F-A193-4FA1-8B7B-0A1AA08F7818}" type="sibTrans" cxnId="{D6E5B324-9FA2-4C13-B266-C33D2AAFCE56}">
      <dgm:prSet/>
      <dgm:spPr/>
      <dgm:t>
        <a:bodyPr/>
        <a:lstStyle/>
        <a:p>
          <a:endParaRPr lang="zh-CN" altLang="en-US"/>
        </a:p>
      </dgm:t>
    </dgm:pt>
    <dgm:pt modelId="{A0CE06E2-5FB6-4FD0-A63D-DB76BB5C3EFB}">
      <dgm:prSet phldrT="[文本]" custT="1"/>
      <dgm:spPr/>
      <dgm:t>
        <a:bodyPr/>
        <a:lstStyle/>
        <a:p>
          <a:r>
            <a:rPr lang="en-US" sz="1200" dirty="0" smtClean="0"/>
            <a:t>Agent</a:t>
          </a:r>
          <a:endParaRPr lang="zh-CN" altLang="en-US" sz="1200" dirty="0"/>
        </a:p>
      </dgm:t>
    </dgm:pt>
    <dgm:pt modelId="{74A6A1DA-901B-4519-9293-F36DDFBD3131}" type="parTrans" cxnId="{D0AF2F7D-26BE-4365-8E4E-E9AEE04B9351}">
      <dgm:prSet/>
      <dgm:spPr/>
      <dgm:t>
        <a:bodyPr/>
        <a:lstStyle/>
        <a:p>
          <a:endParaRPr lang="zh-CN" altLang="en-US"/>
        </a:p>
      </dgm:t>
    </dgm:pt>
    <dgm:pt modelId="{F789C1FB-6D5D-4F2F-B6B2-7C7BAC4AE6A2}" type="sibTrans" cxnId="{D0AF2F7D-26BE-4365-8E4E-E9AEE04B9351}">
      <dgm:prSet/>
      <dgm:spPr/>
      <dgm:t>
        <a:bodyPr/>
        <a:lstStyle/>
        <a:p>
          <a:endParaRPr lang="zh-CN" altLang="en-US"/>
        </a:p>
      </dgm:t>
    </dgm:pt>
    <dgm:pt modelId="{94EC4D21-7ACF-441D-B650-33B44A89E8AA}">
      <dgm:prSet phldrT="[文本]" custT="1"/>
      <dgm:spPr/>
      <dgm:t>
        <a:bodyPr/>
        <a:lstStyle/>
        <a:p>
          <a:r>
            <a:rPr lang="en-US" altLang="zh-CN" sz="1800" b="1" dirty="0" err="1" smtClean="0"/>
            <a:t>TensorFlow</a:t>
          </a:r>
          <a:endParaRPr lang="zh-CN" altLang="en-US" sz="1800" b="1" dirty="0"/>
        </a:p>
      </dgm:t>
    </dgm:pt>
    <dgm:pt modelId="{BAD49D6E-1D18-401F-A7EE-99D8A67F076A}" type="parTrans" cxnId="{AA2CC2C5-8203-411B-921E-BC3506467B38}">
      <dgm:prSet/>
      <dgm:spPr/>
      <dgm:t>
        <a:bodyPr/>
        <a:lstStyle/>
        <a:p>
          <a:endParaRPr lang="zh-CN" altLang="en-US"/>
        </a:p>
      </dgm:t>
    </dgm:pt>
    <dgm:pt modelId="{96D6B505-C999-4C2A-A2A0-465ACEA433D4}" type="sibTrans" cxnId="{AA2CC2C5-8203-411B-921E-BC3506467B38}">
      <dgm:prSet/>
      <dgm:spPr/>
      <dgm:t>
        <a:bodyPr/>
        <a:lstStyle/>
        <a:p>
          <a:endParaRPr lang="zh-CN" altLang="en-US"/>
        </a:p>
      </dgm:t>
    </dgm:pt>
    <dgm:pt modelId="{E1DA8B8B-A8BC-45A5-B8E0-6F9DDF07E100}">
      <dgm:prSet phldrT="[文本]" custT="1"/>
      <dgm:spPr/>
      <dgm:t>
        <a:bodyPr/>
        <a:lstStyle/>
        <a:p>
          <a:r>
            <a:rPr lang="en-US" sz="1200" dirty="0" smtClean="0"/>
            <a:t>Training and testing framework</a:t>
          </a:r>
          <a:endParaRPr lang="zh-CN" altLang="en-US" sz="1200" dirty="0"/>
        </a:p>
      </dgm:t>
    </dgm:pt>
    <dgm:pt modelId="{6026F8E7-4EFD-4847-83BF-B8CCBB667EFD}" type="parTrans" cxnId="{957480B5-B7F9-4C66-A7F8-D37FA92C0263}">
      <dgm:prSet/>
      <dgm:spPr/>
      <dgm:t>
        <a:bodyPr/>
        <a:lstStyle/>
        <a:p>
          <a:endParaRPr lang="zh-CN" altLang="en-US"/>
        </a:p>
      </dgm:t>
    </dgm:pt>
    <dgm:pt modelId="{1D656C0E-78D6-4A5C-A1A7-E045A6E7CA2C}" type="sibTrans" cxnId="{957480B5-B7F9-4C66-A7F8-D37FA92C0263}">
      <dgm:prSet/>
      <dgm:spPr/>
      <dgm:t>
        <a:bodyPr/>
        <a:lstStyle/>
        <a:p>
          <a:endParaRPr lang="zh-CN" altLang="en-US"/>
        </a:p>
      </dgm:t>
    </dgm:pt>
    <dgm:pt modelId="{16161A17-BC57-46B0-AC01-10F668F90926}">
      <dgm:prSet phldrT="[文本]" custT="1"/>
      <dgm:spPr/>
      <dgm:t>
        <a:bodyPr/>
        <a:lstStyle/>
        <a:p>
          <a:r>
            <a:rPr lang="en-US" sz="1200" dirty="0" smtClean="0"/>
            <a:t>Memory</a:t>
          </a:r>
          <a:endParaRPr lang="zh-CN" altLang="en-US" sz="1200" dirty="0"/>
        </a:p>
      </dgm:t>
    </dgm:pt>
    <dgm:pt modelId="{266CC28E-1859-47DB-B081-9C716EB5AFEF}" type="parTrans" cxnId="{B39E6E7B-FB17-444F-AC71-6A0ED5F090CF}">
      <dgm:prSet/>
      <dgm:spPr/>
      <dgm:t>
        <a:bodyPr/>
        <a:lstStyle/>
        <a:p>
          <a:endParaRPr lang="zh-CN" altLang="en-US"/>
        </a:p>
      </dgm:t>
    </dgm:pt>
    <dgm:pt modelId="{8D4CDB03-F24E-4E8F-9902-8F94DE81B1A9}" type="sibTrans" cxnId="{B39E6E7B-FB17-444F-AC71-6A0ED5F090CF}">
      <dgm:prSet/>
      <dgm:spPr/>
      <dgm:t>
        <a:bodyPr/>
        <a:lstStyle/>
        <a:p>
          <a:endParaRPr lang="zh-CN" altLang="en-US"/>
        </a:p>
      </dgm:t>
    </dgm:pt>
    <dgm:pt modelId="{D907648A-4D81-46D2-93DA-36A9EF5F7B51}">
      <dgm:prSet phldrT="[文本]" custT="1"/>
      <dgm:spPr/>
      <dgm:t>
        <a:bodyPr/>
        <a:lstStyle/>
        <a:p>
          <a:r>
            <a:rPr lang="en-US" sz="1200" dirty="0" smtClean="0"/>
            <a:t>Model</a:t>
          </a:r>
          <a:endParaRPr lang="zh-CN" altLang="en-US" sz="1200" dirty="0"/>
        </a:p>
      </dgm:t>
    </dgm:pt>
    <dgm:pt modelId="{E9C95309-77EA-4F8D-A986-215C19115540}" type="parTrans" cxnId="{7327714B-D606-44CF-97DD-7E6C90BAC37A}">
      <dgm:prSet/>
      <dgm:spPr/>
      <dgm:t>
        <a:bodyPr/>
        <a:lstStyle/>
        <a:p>
          <a:endParaRPr lang="zh-CN" altLang="en-US"/>
        </a:p>
      </dgm:t>
    </dgm:pt>
    <dgm:pt modelId="{C528F4EB-591B-4498-B932-4DF8B8A49E7F}" type="sibTrans" cxnId="{7327714B-D606-44CF-97DD-7E6C90BAC37A}">
      <dgm:prSet/>
      <dgm:spPr/>
      <dgm:t>
        <a:bodyPr/>
        <a:lstStyle/>
        <a:p>
          <a:endParaRPr lang="zh-CN" altLang="en-US"/>
        </a:p>
      </dgm:t>
    </dgm:pt>
    <dgm:pt modelId="{AEBE6DBA-2426-4010-A9A3-07A6D5F75B40}">
      <dgm:prSet phldrT="[文本]" custT="1"/>
      <dgm:spPr/>
      <dgm:t>
        <a:bodyPr/>
        <a:lstStyle/>
        <a:p>
          <a:r>
            <a:rPr lang="en-US" sz="1200" dirty="0" smtClean="0"/>
            <a:t>Policy</a:t>
          </a:r>
          <a:endParaRPr lang="zh-CN" altLang="en-US" sz="1200" dirty="0"/>
        </a:p>
      </dgm:t>
    </dgm:pt>
    <dgm:pt modelId="{76266280-75ED-4FB8-9239-8820F069EDCD}" type="parTrans" cxnId="{44164559-AE31-49AB-90C7-F9FEF49306F8}">
      <dgm:prSet/>
      <dgm:spPr/>
      <dgm:t>
        <a:bodyPr/>
        <a:lstStyle/>
        <a:p>
          <a:endParaRPr lang="zh-CN" altLang="en-US"/>
        </a:p>
      </dgm:t>
    </dgm:pt>
    <dgm:pt modelId="{C1051455-7ABE-4648-86C7-86BD0D565C20}" type="sibTrans" cxnId="{44164559-AE31-49AB-90C7-F9FEF49306F8}">
      <dgm:prSet/>
      <dgm:spPr/>
      <dgm:t>
        <a:bodyPr/>
        <a:lstStyle/>
        <a:p>
          <a:endParaRPr lang="zh-CN" altLang="en-US"/>
        </a:p>
      </dgm:t>
    </dgm:pt>
    <dgm:pt modelId="{654144DC-860E-46BD-84B6-E18220CC9A12}">
      <dgm:prSet phldrT="[文本]" custT="1"/>
      <dgm:spPr/>
      <dgm:t>
        <a:bodyPr/>
        <a:lstStyle/>
        <a:p>
          <a:r>
            <a:rPr lang="en-US" sz="1200" dirty="0" smtClean="0">
              <a:solidFill>
                <a:srgbClr val="FF0000"/>
              </a:solidFill>
            </a:rPr>
            <a:t>No Prioritized Experience Replay</a:t>
          </a:r>
          <a:endParaRPr lang="zh-CN" altLang="en-US" sz="1200" dirty="0">
            <a:solidFill>
              <a:srgbClr val="FF0000"/>
            </a:solidFill>
          </a:endParaRPr>
        </a:p>
      </dgm:t>
    </dgm:pt>
    <dgm:pt modelId="{EEC130E7-DB5D-42A4-B927-8B595163AC79}" type="parTrans" cxnId="{B94563BE-D1B4-4FD6-9A73-5DCD04598D48}">
      <dgm:prSet/>
      <dgm:spPr/>
      <dgm:t>
        <a:bodyPr/>
        <a:lstStyle/>
        <a:p>
          <a:endParaRPr lang="zh-CN" altLang="en-US"/>
        </a:p>
      </dgm:t>
    </dgm:pt>
    <dgm:pt modelId="{C32F8E27-26E9-4011-A36D-7D93C3B99F13}" type="sibTrans" cxnId="{B94563BE-D1B4-4FD6-9A73-5DCD04598D48}">
      <dgm:prSet/>
      <dgm:spPr/>
      <dgm:t>
        <a:bodyPr/>
        <a:lstStyle/>
        <a:p>
          <a:endParaRPr lang="zh-CN" altLang="en-US"/>
        </a:p>
      </dgm:t>
    </dgm:pt>
    <dgm:pt modelId="{257FA29B-D7DE-450B-9CB9-7B7DA2B4E837}" type="pres">
      <dgm:prSet presAssocID="{A79238A8-8E1A-4948-8197-7E656DC5080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2B43693-46CF-4AC5-B22C-94BA5A550642}" type="pres">
      <dgm:prSet presAssocID="{34EFCF03-B695-43AB-AD2E-334D392A8048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EED0E2-159F-4413-9777-0CD2DB50EDB5}" type="pres">
      <dgm:prSet presAssocID="{34EFCF03-B695-43AB-AD2E-334D392A8048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1BA30CCE-4EF7-4B30-A814-D90545B6109A}" type="pres">
      <dgm:prSet presAssocID="{34EFCF03-B695-43AB-AD2E-334D392A8048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C6BB17DF-8C5E-4B48-A684-F901CDA97F6B}" type="pres">
      <dgm:prSet presAssocID="{34EFCF03-B695-43AB-AD2E-334D392A8048}" presName="gear1ch" presStyleLbl="fgAcc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97A9E4-5857-42FD-8A74-8CB0CECA3F66}" type="pres">
      <dgm:prSet presAssocID="{94EC4D21-7ACF-441D-B650-33B44A89E8AA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E6F6E8-9030-4A3C-AA88-461D33931B3D}" type="pres">
      <dgm:prSet presAssocID="{94EC4D21-7ACF-441D-B650-33B44A89E8AA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CBFA508D-94D8-423B-ADAB-A239FF64ED41}" type="pres">
      <dgm:prSet presAssocID="{94EC4D21-7ACF-441D-B650-33B44A89E8AA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2048DD18-A6C5-4FCD-9DC8-2D880C5B8419}" type="pres">
      <dgm:prSet presAssocID="{A378DF9F-A193-4FA1-8B7B-0A1AA08F7818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CE49646F-AABD-493C-A0B1-FC3A72341FBD}" type="pres">
      <dgm:prSet presAssocID="{96D6B505-C999-4C2A-A2A0-465ACEA433D4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B39E6E7B-FB17-444F-AC71-6A0ED5F090CF}" srcId="{34EFCF03-B695-43AB-AD2E-334D392A8048}" destId="{16161A17-BC57-46B0-AC01-10F668F90926}" srcOrd="1" destOrd="0" parTransId="{266CC28E-1859-47DB-B081-9C716EB5AFEF}" sibTransId="{8D4CDB03-F24E-4E8F-9902-8F94DE81B1A9}"/>
    <dgm:cxn modelId="{7327714B-D606-44CF-97DD-7E6C90BAC37A}" srcId="{34EFCF03-B695-43AB-AD2E-334D392A8048}" destId="{D907648A-4D81-46D2-93DA-36A9EF5F7B51}" srcOrd="2" destOrd="0" parTransId="{E9C95309-77EA-4F8D-A986-215C19115540}" sibTransId="{C528F4EB-591B-4498-B932-4DF8B8A49E7F}"/>
    <dgm:cxn modelId="{D55C83EE-4110-435E-8738-B1FC76AAF619}" type="presOf" srcId="{A378DF9F-A193-4FA1-8B7B-0A1AA08F7818}" destId="{2048DD18-A6C5-4FCD-9DC8-2D880C5B8419}" srcOrd="0" destOrd="0" presId="urn:microsoft.com/office/officeart/2005/8/layout/gear1"/>
    <dgm:cxn modelId="{DF3FE81E-4104-498A-B206-9D156E8911B4}" type="presOf" srcId="{D907648A-4D81-46D2-93DA-36A9EF5F7B51}" destId="{C6BB17DF-8C5E-4B48-A684-F901CDA97F6B}" srcOrd="0" destOrd="2" presId="urn:microsoft.com/office/officeart/2005/8/layout/gear1"/>
    <dgm:cxn modelId="{E164F3B4-8A0C-43C0-99C2-E4DEE1A36992}" type="presOf" srcId="{A0CE06E2-5FB6-4FD0-A63D-DB76BB5C3EFB}" destId="{C6BB17DF-8C5E-4B48-A684-F901CDA97F6B}" srcOrd="0" destOrd="0" presId="urn:microsoft.com/office/officeart/2005/8/layout/gear1"/>
    <dgm:cxn modelId="{44164559-AE31-49AB-90C7-F9FEF49306F8}" srcId="{34EFCF03-B695-43AB-AD2E-334D392A8048}" destId="{AEBE6DBA-2426-4010-A9A3-07A6D5F75B40}" srcOrd="3" destOrd="0" parTransId="{76266280-75ED-4FB8-9239-8820F069EDCD}" sibTransId="{C1051455-7ABE-4648-86C7-86BD0D565C20}"/>
    <dgm:cxn modelId="{DB2F0B24-2E9B-4A81-B1CC-CD707B6F90EE}" type="presOf" srcId="{94EC4D21-7ACF-441D-B650-33B44A89E8AA}" destId="{D297A9E4-5857-42FD-8A74-8CB0CECA3F66}" srcOrd="0" destOrd="0" presId="urn:microsoft.com/office/officeart/2005/8/layout/gear1"/>
    <dgm:cxn modelId="{42FD8D4F-AAFA-4424-9138-A2DC897ABCC5}" type="presOf" srcId="{34EFCF03-B695-43AB-AD2E-334D392A8048}" destId="{1BA30CCE-4EF7-4B30-A814-D90545B6109A}" srcOrd="2" destOrd="0" presId="urn:microsoft.com/office/officeart/2005/8/layout/gear1"/>
    <dgm:cxn modelId="{EF205FD8-9133-4725-8600-49FA00EE29AD}" type="presOf" srcId="{16161A17-BC57-46B0-AC01-10F668F90926}" destId="{C6BB17DF-8C5E-4B48-A684-F901CDA97F6B}" srcOrd="0" destOrd="1" presId="urn:microsoft.com/office/officeart/2005/8/layout/gear1"/>
    <dgm:cxn modelId="{957480B5-B7F9-4C66-A7F8-D37FA92C0263}" srcId="{34EFCF03-B695-43AB-AD2E-334D392A8048}" destId="{E1DA8B8B-A8BC-45A5-B8E0-6F9DDF07E100}" srcOrd="4" destOrd="0" parTransId="{6026F8E7-4EFD-4847-83BF-B8CCBB667EFD}" sibTransId="{1D656C0E-78D6-4A5C-A1A7-E045A6E7CA2C}"/>
    <dgm:cxn modelId="{B94563BE-D1B4-4FD6-9A73-5DCD04598D48}" srcId="{34EFCF03-B695-43AB-AD2E-334D392A8048}" destId="{654144DC-860E-46BD-84B6-E18220CC9A12}" srcOrd="5" destOrd="0" parTransId="{EEC130E7-DB5D-42A4-B927-8B595163AC79}" sibTransId="{C32F8E27-26E9-4011-A36D-7D93C3B99F13}"/>
    <dgm:cxn modelId="{7A0AC2B3-E7E1-47C1-8C2E-7A8AA943CE48}" type="presOf" srcId="{AEBE6DBA-2426-4010-A9A3-07A6D5F75B40}" destId="{C6BB17DF-8C5E-4B48-A684-F901CDA97F6B}" srcOrd="0" destOrd="3" presId="urn:microsoft.com/office/officeart/2005/8/layout/gear1"/>
    <dgm:cxn modelId="{BE711DAF-C88F-4086-8519-E0395EFBCF67}" type="presOf" srcId="{94EC4D21-7ACF-441D-B650-33B44A89E8AA}" destId="{CBFA508D-94D8-423B-ADAB-A239FF64ED41}" srcOrd="2" destOrd="0" presId="urn:microsoft.com/office/officeart/2005/8/layout/gear1"/>
    <dgm:cxn modelId="{E43F88F4-C4FC-4CAD-BAED-925CB10A8759}" type="presOf" srcId="{E1DA8B8B-A8BC-45A5-B8E0-6F9DDF07E100}" destId="{C6BB17DF-8C5E-4B48-A684-F901CDA97F6B}" srcOrd="0" destOrd="4" presId="urn:microsoft.com/office/officeart/2005/8/layout/gear1"/>
    <dgm:cxn modelId="{AA2CC2C5-8203-411B-921E-BC3506467B38}" srcId="{A79238A8-8E1A-4948-8197-7E656DC50808}" destId="{94EC4D21-7ACF-441D-B650-33B44A89E8AA}" srcOrd="1" destOrd="0" parTransId="{BAD49D6E-1D18-401F-A7EE-99D8A67F076A}" sibTransId="{96D6B505-C999-4C2A-A2A0-465ACEA433D4}"/>
    <dgm:cxn modelId="{191013E8-5DC8-45B6-A739-9F2A5FFBDACB}" type="presOf" srcId="{654144DC-860E-46BD-84B6-E18220CC9A12}" destId="{C6BB17DF-8C5E-4B48-A684-F901CDA97F6B}" srcOrd="0" destOrd="5" presId="urn:microsoft.com/office/officeart/2005/8/layout/gear1"/>
    <dgm:cxn modelId="{D6E5B324-9FA2-4C13-B266-C33D2AAFCE56}" srcId="{A79238A8-8E1A-4948-8197-7E656DC50808}" destId="{34EFCF03-B695-43AB-AD2E-334D392A8048}" srcOrd="0" destOrd="0" parTransId="{3B1292CE-D813-4D3F-87EB-B3AB79269BFB}" sibTransId="{A378DF9F-A193-4FA1-8B7B-0A1AA08F7818}"/>
    <dgm:cxn modelId="{31778BED-5CE3-46EB-94D5-F5E79E63DF88}" type="presOf" srcId="{A79238A8-8E1A-4948-8197-7E656DC50808}" destId="{257FA29B-D7DE-450B-9CB9-7B7DA2B4E837}" srcOrd="0" destOrd="0" presId="urn:microsoft.com/office/officeart/2005/8/layout/gear1"/>
    <dgm:cxn modelId="{FF62F7B4-0D20-4745-BDD2-76A417AD06FE}" type="presOf" srcId="{96D6B505-C999-4C2A-A2A0-465ACEA433D4}" destId="{CE49646F-AABD-493C-A0B1-FC3A72341FBD}" srcOrd="0" destOrd="0" presId="urn:microsoft.com/office/officeart/2005/8/layout/gear1"/>
    <dgm:cxn modelId="{06C7E17F-793A-4EEC-9284-971043A31094}" type="presOf" srcId="{34EFCF03-B695-43AB-AD2E-334D392A8048}" destId="{A2B43693-46CF-4AC5-B22C-94BA5A550642}" srcOrd="0" destOrd="0" presId="urn:microsoft.com/office/officeart/2005/8/layout/gear1"/>
    <dgm:cxn modelId="{D0AF2F7D-26BE-4365-8E4E-E9AEE04B9351}" srcId="{34EFCF03-B695-43AB-AD2E-334D392A8048}" destId="{A0CE06E2-5FB6-4FD0-A63D-DB76BB5C3EFB}" srcOrd="0" destOrd="0" parTransId="{74A6A1DA-901B-4519-9293-F36DDFBD3131}" sibTransId="{F789C1FB-6D5D-4F2F-B6B2-7C7BAC4AE6A2}"/>
    <dgm:cxn modelId="{9266AF98-FAE3-4AED-8CE8-F79DA6F18E93}" type="presOf" srcId="{34EFCF03-B695-43AB-AD2E-334D392A8048}" destId="{32EED0E2-159F-4413-9777-0CD2DB50EDB5}" srcOrd="1" destOrd="0" presId="urn:microsoft.com/office/officeart/2005/8/layout/gear1"/>
    <dgm:cxn modelId="{ADAF805B-3DA6-49AD-88AE-7B051E5A4FBE}" type="presOf" srcId="{94EC4D21-7ACF-441D-B650-33B44A89E8AA}" destId="{6FE6F6E8-9030-4A3C-AA88-461D33931B3D}" srcOrd="1" destOrd="0" presId="urn:microsoft.com/office/officeart/2005/8/layout/gear1"/>
    <dgm:cxn modelId="{6C5BA9B3-9BAB-4DA6-81D2-6ADF05C68AC5}" type="presParOf" srcId="{257FA29B-D7DE-450B-9CB9-7B7DA2B4E837}" destId="{A2B43693-46CF-4AC5-B22C-94BA5A550642}" srcOrd="0" destOrd="0" presId="urn:microsoft.com/office/officeart/2005/8/layout/gear1"/>
    <dgm:cxn modelId="{53028359-BFB3-4CAE-83C7-85B5EF86F891}" type="presParOf" srcId="{257FA29B-D7DE-450B-9CB9-7B7DA2B4E837}" destId="{32EED0E2-159F-4413-9777-0CD2DB50EDB5}" srcOrd="1" destOrd="0" presId="urn:microsoft.com/office/officeart/2005/8/layout/gear1"/>
    <dgm:cxn modelId="{BB03F5ED-8C06-41EB-8EEC-884458B40348}" type="presParOf" srcId="{257FA29B-D7DE-450B-9CB9-7B7DA2B4E837}" destId="{1BA30CCE-4EF7-4B30-A814-D90545B6109A}" srcOrd="2" destOrd="0" presId="urn:microsoft.com/office/officeart/2005/8/layout/gear1"/>
    <dgm:cxn modelId="{BDCF377A-A86E-4D54-BD3A-1C7417A5E371}" type="presParOf" srcId="{257FA29B-D7DE-450B-9CB9-7B7DA2B4E837}" destId="{C6BB17DF-8C5E-4B48-A684-F901CDA97F6B}" srcOrd="3" destOrd="0" presId="urn:microsoft.com/office/officeart/2005/8/layout/gear1"/>
    <dgm:cxn modelId="{39C40DA3-9E56-4503-A319-71D796C3708C}" type="presParOf" srcId="{257FA29B-D7DE-450B-9CB9-7B7DA2B4E837}" destId="{D297A9E4-5857-42FD-8A74-8CB0CECA3F66}" srcOrd="4" destOrd="0" presId="urn:microsoft.com/office/officeart/2005/8/layout/gear1"/>
    <dgm:cxn modelId="{FCB8B9C3-6DB5-41A4-A70C-52BAF9F40CB4}" type="presParOf" srcId="{257FA29B-D7DE-450B-9CB9-7B7DA2B4E837}" destId="{6FE6F6E8-9030-4A3C-AA88-461D33931B3D}" srcOrd="5" destOrd="0" presId="urn:microsoft.com/office/officeart/2005/8/layout/gear1"/>
    <dgm:cxn modelId="{32A16FE5-CABA-45C4-8A4F-98C596EAD7D4}" type="presParOf" srcId="{257FA29B-D7DE-450B-9CB9-7B7DA2B4E837}" destId="{CBFA508D-94D8-423B-ADAB-A239FF64ED41}" srcOrd="6" destOrd="0" presId="urn:microsoft.com/office/officeart/2005/8/layout/gear1"/>
    <dgm:cxn modelId="{050B34CC-B20C-458D-8110-9B8F3CAA8DAE}" type="presParOf" srcId="{257FA29B-D7DE-450B-9CB9-7B7DA2B4E837}" destId="{2048DD18-A6C5-4FCD-9DC8-2D880C5B8419}" srcOrd="7" destOrd="0" presId="urn:microsoft.com/office/officeart/2005/8/layout/gear1"/>
    <dgm:cxn modelId="{7751D124-A703-4E78-8007-1FF8A234EA87}" type="presParOf" srcId="{257FA29B-D7DE-450B-9CB9-7B7DA2B4E837}" destId="{CE49646F-AABD-493C-A0B1-FC3A72341FBD}" srcOrd="8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1B2C67-125D-406E-9DC1-99E4773F4E52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25AAC5D-D4AF-4994-AFAF-9E07DA6C8072}">
      <dgm:prSet phldrT="[文本]"/>
      <dgm:spPr/>
      <dgm:t>
        <a:bodyPr/>
        <a:lstStyle/>
        <a:p>
          <a:r>
            <a:rPr lang="en-US" smtClean="0"/>
            <a:t>Memory</a:t>
          </a:r>
          <a:endParaRPr lang="zh-CN" altLang="en-US"/>
        </a:p>
      </dgm:t>
    </dgm:pt>
    <dgm:pt modelId="{45C02252-0021-4048-BB50-875827FC38C9}" type="parTrans" cxnId="{A3E0F985-50D5-45B4-8B67-C1C49FF0E6F6}">
      <dgm:prSet/>
      <dgm:spPr/>
      <dgm:t>
        <a:bodyPr/>
        <a:lstStyle/>
        <a:p>
          <a:endParaRPr lang="zh-CN" altLang="en-US"/>
        </a:p>
      </dgm:t>
    </dgm:pt>
    <dgm:pt modelId="{38AB0E2E-E67D-4B21-A607-FA0B9A484DF7}" type="sibTrans" cxnId="{A3E0F985-50D5-45B4-8B67-C1C49FF0E6F6}">
      <dgm:prSet/>
      <dgm:spPr/>
      <dgm:t>
        <a:bodyPr/>
        <a:lstStyle/>
        <a:p>
          <a:endParaRPr lang="zh-CN" altLang="en-US"/>
        </a:p>
      </dgm:t>
    </dgm:pt>
    <dgm:pt modelId="{7A564C7B-F3D9-4630-9D5B-50CCF86C4672}">
      <dgm:prSet phldrT="[文本]"/>
      <dgm:spPr/>
      <dgm:t>
        <a:bodyPr/>
        <a:lstStyle/>
        <a:p>
          <a:r>
            <a:rPr lang="en-US" dirty="0" smtClean="0"/>
            <a:t>Memory Size: 1,000,000</a:t>
          </a:r>
          <a:endParaRPr lang="zh-CN" altLang="en-US" dirty="0"/>
        </a:p>
      </dgm:t>
    </dgm:pt>
    <dgm:pt modelId="{C19BCC62-7C8C-44E4-B288-9A447110FF7A}" type="parTrans" cxnId="{5D2D26CA-F492-4CA7-8B75-2EA40F5499E7}">
      <dgm:prSet/>
      <dgm:spPr/>
      <dgm:t>
        <a:bodyPr/>
        <a:lstStyle/>
        <a:p>
          <a:endParaRPr lang="zh-CN" altLang="en-US"/>
        </a:p>
      </dgm:t>
    </dgm:pt>
    <dgm:pt modelId="{CAC738A4-0D92-4F1D-97D5-600A30682D85}" type="sibTrans" cxnId="{5D2D26CA-F492-4CA7-8B75-2EA40F5499E7}">
      <dgm:prSet/>
      <dgm:spPr/>
      <dgm:t>
        <a:bodyPr/>
        <a:lstStyle/>
        <a:p>
          <a:endParaRPr lang="zh-CN" altLang="en-US"/>
        </a:p>
      </dgm:t>
    </dgm:pt>
    <dgm:pt modelId="{048F92D4-5F06-4823-AADF-973F23F966CD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Window Length: 1</a:t>
          </a:r>
          <a:endParaRPr lang="zh-CN" altLang="en-US" dirty="0">
            <a:solidFill>
              <a:srgbClr val="FF0000"/>
            </a:solidFill>
          </a:endParaRPr>
        </a:p>
      </dgm:t>
    </dgm:pt>
    <dgm:pt modelId="{C2C54A5C-F817-432A-9965-FE96FB4E0FE0}" type="parTrans" cxnId="{5EA9433F-9692-4CA8-92F9-B8E6BB9021BD}">
      <dgm:prSet/>
      <dgm:spPr/>
      <dgm:t>
        <a:bodyPr/>
        <a:lstStyle/>
        <a:p>
          <a:endParaRPr lang="zh-CN" altLang="en-US"/>
        </a:p>
      </dgm:t>
    </dgm:pt>
    <dgm:pt modelId="{6DC3A538-1176-41FF-8B44-C7833733DAA4}" type="sibTrans" cxnId="{5EA9433F-9692-4CA8-92F9-B8E6BB9021BD}">
      <dgm:prSet/>
      <dgm:spPr/>
      <dgm:t>
        <a:bodyPr/>
        <a:lstStyle/>
        <a:p>
          <a:endParaRPr lang="zh-CN" altLang="en-US"/>
        </a:p>
      </dgm:t>
    </dgm:pt>
    <dgm:pt modelId="{F5496C64-56B1-4103-8327-CD43DF46DF9B}">
      <dgm:prSet phldrT="[文本]"/>
      <dgm:spPr/>
      <dgm:t>
        <a:bodyPr/>
        <a:lstStyle/>
        <a:p>
          <a:r>
            <a:rPr lang="en-US" dirty="0" smtClean="0"/>
            <a:t>Policy</a:t>
          </a:r>
          <a:endParaRPr lang="zh-CN" altLang="en-US" dirty="0"/>
        </a:p>
      </dgm:t>
    </dgm:pt>
    <dgm:pt modelId="{FED253C9-A970-426A-99D7-0538DDB84E41}" type="parTrans" cxnId="{8883BB35-F1FB-4FB7-AA0E-F5F4DBD57269}">
      <dgm:prSet/>
      <dgm:spPr/>
      <dgm:t>
        <a:bodyPr/>
        <a:lstStyle/>
        <a:p>
          <a:endParaRPr lang="zh-CN" altLang="en-US"/>
        </a:p>
      </dgm:t>
    </dgm:pt>
    <dgm:pt modelId="{20EECD4E-37F0-4464-8356-72727885B8FC}" type="sibTrans" cxnId="{8883BB35-F1FB-4FB7-AA0E-F5F4DBD57269}">
      <dgm:prSet/>
      <dgm:spPr/>
      <dgm:t>
        <a:bodyPr/>
        <a:lstStyle/>
        <a:p>
          <a:endParaRPr lang="zh-CN" altLang="en-US"/>
        </a:p>
      </dgm:t>
    </dgm:pt>
    <dgm:pt modelId="{68A098EB-EE0C-4EDF-ACBA-44D2C1BA19B5}">
      <dgm:prSet phldrT="[文本]"/>
      <dgm:spPr/>
      <dgm:t>
        <a:bodyPr/>
        <a:lstStyle/>
        <a:p>
          <a:r>
            <a:rPr lang="en-US" dirty="0" smtClean="0"/>
            <a:t>Tau: 1</a:t>
          </a:r>
          <a:endParaRPr lang="zh-CN" altLang="en-US" dirty="0"/>
        </a:p>
      </dgm:t>
    </dgm:pt>
    <dgm:pt modelId="{CEFCE19D-0CE7-4B07-9478-309F12DD68F8}" type="parTrans" cxnId="{0057040C-B51C-4D81-B671-C6FC51C5B553}">
      <dgm:prSet/>
      <dgm:spPr/>
      <dgm:t>
        <a:bodyPr/>
        <a:lstStyle/>
        <a:p>
          <a:endParaRPr lang="zh-CN" altLang="en-US"/>
        </a:p>
      </dgm:t>
    </dgm:pt>
    <dgm:pt modelId="{F3882B8F-0CBC-41ED-8275-D1BBA75FA207}" type="sibTrans" cxnId="{0057040C-B51C-4D81-B671-C6FC51C5B553}">
      <dgm:prSet/>
      <dgm:spPr/>
      <dgm:t>
        <a:bodyPr/>
        <a:lstStyle/>
        <a:p>
          <a:endParaRPr lang="zh-CN" altLang="en-US"/>
        </a:p>
      </dgm:t>
    </dgm:pt>
    <dgm:pt modelId="{5C56928A-7E34-484B-9D99-F1DB7B1B564F}">
      <dgm:prSet phldrT="[文本]"/>
      <dgm:spPr/>
      <dgm:t>
        <a:bodyPr/>
        <a:lstStyle/>
        <a:p>
          <a:r>
            <a:rPr lang="en-US" dirty="0" smtClean="0"/>
            <a:t>Clip: [-500, 500]</a:t>
          </a:r>
          <a:endParaRPr lang="zh-CN" altLang="en-US" dirty="0"/>
        </a:p>
      </dgm:t>
    </dgm:pt>
    <dgm:pt modelId="{104470BC-3ED9-4006-A3B8-346612CEF51E}" type="parTrans" cxnId="{E739240D-AE07-46B1-BFD0-DD7349245CB8}">
      <dgm:prSet/>
      <dgm:spPr/>
      <dgm:t>
        <a:bodyPr/>
        <a:lstStyle/>
        <a:p>
          <a:endParaRPr lang="zh-CN" altLang="en-US"/>
        </a:p>
      </dgm:t>
    </dgm:pt>
    <dgm:pt modelId="{5D93C27E-3598-4CDE-8FAC-E92FDB1D26B4}" type="sibTrans" cxnId="{E739240D-AE07-46B1-BFD0-DD7349245CB8}">
      <dgm:prSet/>
      <dgm:spPr/>
      <dgm:t>
        <a:bodyPr/>
        <a:lstStyle/>
        <a:p>
          <a:endParaRPr lang="zh-CN" altLang="en-US"/>
        </a:p>
      </dgm:t>
    </dgm:pt>
    <dgm:pt modelId="{1A61E5AF-FEE1-42AA-912B-8AB631688A05}">
      <dgm:prSet phldrT="[文本]"/>
      <dgm:spPr/>
      <dgm:t>
        <a:bodyPr/>
        <a:lstStyle/>
        <a:p>
          <a:r>
            <a:rPr lang="en-US" dirty="0" smtClean="0"/>
            <a:t>Model</a:t>
          </a:r>
          <a:endParaRPr lang="zh-CN" altLang="en-US" dirty="0"/>
        </a:p>
      </dgm:t>
    </dgm:pt>
    <dgm:pt modelId="{6AFDE127-8896-4C59-803E-DDA6B09A91B1}" type="parTrans" cxnId="{53258415-9251-449D-8ED7-3B79579FCC3F}">
      <dgm:prSet/>
      <dgm:spPr/>
      <dgm:t>
        <a:bodyPr/>
        <a:lstStyle/>
        <a:p>
          <a:endParaRPr lang="zh-CN" altLang="en-US"/>
        </a:p>
      </dgm:t>
    </dgm:pt>
    <dgm:pt modelId="{B43D9AAF-635D-425F-BA86-9429CB92DA83}" type="sibTrans" cxnId="{53258415-9251-449D-8ED7-3B79579FCC3F}">
      <dgm:prSet/>
      <dgm:spPr/>
      <dgm:t>
        <a:bodyPr/>
        <a:lstStyle/>
        <a:p>
          <a:endParaRPr lang="zh-CN" altLang="en-US"/>
        </a:p>
      </dgm:t>
    </dgm:pt>
    <dgm:pt modelId="{3EA26FA9-C3A8-457E-A8D2-3F95E085B3A5}">
      <dgm:prSet phldrT="[文本]"/>
      <dgm:spPr/>
      <dgm:t>
        <a:bodyPr/>
        <a:lstStyle/>
        <a:p>
          <a:r>
            <a:rPr lang="en-US" dirty="0" smtClean="0"/>
            <a:t>Agent</a:t>
          </a:r>
          <a:endParaRPr lang="zh-CN" altLang="en-US" dirty="0"/>
        </a:p>
      </dgm:t>
    </dgm:pt>
    <dgm:pt modelId="{EDE35975-B611-4EB9-B713-0FAD6E67135E}" type="parTrans" cxnId="{F582A5C1-E6B5-463A-BA70-81E4D43DB38C}">
      <dgm:prSet/>
      <dgm:spPr/>
      <dgm:t>
        <a:bodyPr/>
        <a:lstStyle/>
        <a:p>
          <a:endParaRPr lang="zh-CN" altLang="en-US"/>
        </a:p>
      </dgm:t>
    </dgm:pt>
    <dgm:pt modelId="{8B60797A-017E-4711-A282-0B24061C6BAF}" type="sibTrans" cxnId="{F582A5C1-E6B5-463A-BA70-81E4D43DB38C}">
      <dgm:prSet/>
      <dgm:spPr/>
      <dgm:t>
        <a:bodyPr/>
        <a:lstStyle/>
        <a:p>
          <a:endParaRPr lang="zh-CN" altLang="en-US"/>
        </a:p>
      </dgm:t>
    </dgm:pt>
    <dgm:pt modelId="{CEE6C5C7-66FB-4D8F-87A3-AEE180A08497}">
      <dgm:prSet phldrT="[文本]"/>
      <dgm:spPr/>
      <dgm:t>
        <a:bodyPr/>
        <a:lstStyle/>
        <a:p>
          <a:r>
            <a:rPr lang="en-US" dirty="0" smtClean="0"/>
            <a:t>Optimizer: Adam optimizer</a:t>
          </a:r>
          <a:endParaRPr lang="zh-CN" altLang="en-US" dirty="0"/>
        </a:p>
      </dgm:t>
    </dgm:pt>
    <dgm:pt modelId="{B43676A8-9C17-4A4E-8A45-7FBDCF2738FE}" type="parTrans" cxnId="{96DD4849-6AB1-4D5D-BB68-E4E5A458233A}">
      <dgm:prSet/>
      <dgm:spPr/>
      <dgm:t>
        <a:bodyPr/>
        <a:lstStyle/>
        <a:p>
          <a:endParaRPr lang="zh-CN" altLang="en-US"/>
        </a:p>
      </dgm:t>
    </dgm:pt>
    <dgm:pt modelId="{7B97E5BC-D4FF-41EA-AE2C-290C40C73509}" type="sibTrans" cxnId="{96DD4849-6AB1-4D5D-BB68-E4E5A458233A}">
      <dgm:prSet/>
      <dgm:spPr/>
      <dgm:t>
        <a:bodyPr/>
        <a:lstStyle/>
        <a:p>
          <a:endParaRPr lang="zh-CN" altLang="en-US"/>
        </a:p>
      </dgm:t>
    </dgm:pt>
    <dgm:pt modelId="{DB701116-8645-4CB1-BE7F-71E5D925C5E0}">
      <dgm:prSet phldrT="[文本]"/>
      <dgm:spPr/>
      <dgm:t>
        <a:bodyPr/>
        <a:lstStyle/>
        <a:p>
          <a:r>
            <a:rPr lang="en-US" dirty="0" smtClean="0"/>
            <a:t>Learning Rate: 0.00025</a:t>
          </a:r>
          <a:endParaRPr lang="zh-CN" altLang="en-US" dirty="0"/>
        </a:p>
      </dgm:t>
    </dgm:pt>
    <dgm:pt modelId="{7A1B91BF-CCF6-48DF-86BE-8DED95319F17}" type="parTrans" cxnId="{57331AE3-63C1-4DE0-B199-7E00FD38E272}">
      <dgm:prSet/>
      <dgm:spPr/>
      <dgm:t>
        <a:bodyPr/>
        <a:lstStyle/>
        <a:p>
          <a:endParaRPr lang="zh-CN" altLang="en-US"/>
        </a:p>
      </dgm:t>
    </dgm:pt>
    <dgm:pt modelId="{4400EE40-4B0F-448A-B827-65B8D2724F31}" type="sibTrans" cxnId="{57331AE3-63C1-4DE0-B199-7E00FD38E272}">
      <dgm:prSet/>
      <dgm:spPr/>
      <dgm:t>
        <a:bodyPr/>
        <a:lstStyle/>
        <a:p>
          <a:endParaRPr lang="zh-CN" altLang="en-US"/>
        </a:p>
      </dgm:t>
    </dgm:pt>
    <dgm:pt modelId="{EF85835D-4DF7-47A6-8330-85D663E09708}">
      <dgm:prSet phldrT="[文本]"/>
      <dgm:spPr/>
      <dgm:t>
        <a:bodyPr/>
        <a:lstStyle/>
        <a:p>
          <a:r>
            <a:rPr lang="en-US" dirty="0" smtClean="0"/>
            <a:t>Metrics: MAE</a:t>
          </a:r>
          <a:endParaRPr lang="zh-CN" altLang="en-US" dirty="0"/>
        </a:p>
      </dgm:t>
    </dgm:pt>
    <dgm:pt modelId="{89AC6332-D7C8-493E-A555-A7750407BCA8}" type="parTrans" cxnId="{3A3FF13B-DA28-4792-BD92-4D371972AEB9}">
      <dgm:prSet/>
      <dgm:spPr/>
      <dgm:t>
        <a:bodyPr/>
        <a:lstStyle/>
        <a:p>
          <a:endParaRPr lang="zh-CN" altLang="en-US"/>
        </a:p>
      </dgm:t>
    </dgm:pt>
    <dgm:pt modelId="{B09C47DD-7C73-4FC0-85A7-1B09F330C199}" type="sibTrans" cxnId="{3A3FF13B-DA28-4792-BD92-4D371972AEB9}">
      <dgm:prSet/>
      <dgm:spPr/>
      <dgm:t>
        <a:bodyPr/>
        <a:lstStyle/>
        <a:p>
          <a:endParaRPr lang="zh-CN" altLang="en-US"/>
        </a:p>
      </dgm:t>
    </dgm:pt>
    <dgm:pt modelId="{E8593946-3513-4D3F-9184-2D18CC46E8C4}">
      <dgm:prSet phldrT="[文本]"/>
      <dgm:spPr/>
      <dgm:t>
        <a:bodyPr/>
        <a:lstStyle/>
        <a:p>
          <a:r>
            <a:rPr lang="en-US" dirty="0" err="1" smtClean="0"/>
            <a:t>AMSGrad</a:t>
          </a:r>
          <a:r>
            <a:rPr lang="en-US" dirty="0" smtClean="0"/>
            <a:t> variant: False</a:t>
          </a:r>
          <a:endParaRPr lang="zh-CN" altLang="en-US" dirty="0"/>
        </a:p>
      </dgm:t>
    </dgm:pt>
    <dgm:pt modelId="{221A27BF-26BB-4175-B0A4-A99DA0950D83}" type="parTrans" cxnId="{CB897F6A-9E17-4095-A9A2-9B95F194E1BB}">
      <dgm:prSet/>
      <dgm:spPr/>
      <dgm:t>
        <a:bodyPr/>
        <a:lstStyle/>
        <a:p>
          <a:endParaRPr lang="zh-CN" altLang="en-US"/>
        </a:p>
      </dgm:t>
    </dgm:pt>
    <dgm:pt modelId="{B46F1120-9758-4E97-A794-24B10E20C07A}" type="sibTrans" cxnId="{CB897F6A-9E17-4095-A9A2-9B95F194E1BB}">
      <dgm:prSet/>
      <dgm:spPr/>
      <dgm:t>
        <a:bodyPr/>
        <a:lstStyle/>
        <a:p>
          <a:endParaRPr lang="zh-CN" altLang="en-US"/>
        </a:p>
      </dgm:t>
    </dgm:pt>
    <dgm:pt modelId="{A562A795-4150-42BF-9543-A14BACD15A05}">
      <dgm:prSet phldrT="[文本]"/>
      <dgm:spPr/>
      <dgm:t>
        <a:bodyPr/>
        <a:lstStyle/>
        <a:p>
          <a:r>
            <a:rPr lang="en-US" i="1" dirty="0" smtClean="0"/>
            <a:t>β</a:t>
          </a:r>
          <a:r>
            <a:rPr lang="en-US" i="1" baseline="-25000" dirty="0" smtClean="0"/>
            <a:t>1</a:t>
          </a:r>
          <a:r>
            <a:rPr lang="en-US" dirty="0" smtClean="0"/>
            <a:t>: 0.9</a:t>
          </a:r>
          <a:endParaRPr lang="zh-CN" altLang="en-US" dirty="0"/>
        </a:p>
      </dgm:t>
    </dgm:pt>
    <dgm:pt modelId="{7B9B5277-97D5-47B2-8A33-9C6B3D6D363D}" type="parTrans" cxnId="{C34B6D12-CA1F-4339-9C4D-0645D251F197}">
      <dgm:prSet/>
      <dgm:spPr/>
      <dgm:t>
        <a:bodyPr/>
        <a:lstStyle/>
        <a:p>
          <a:endParaRPr lang="zh-CN" altLang="en-US"/>
        </a:p>
      </dgm:t>
    </dgm:pt>
    <dgm:pt modelId="{9FCD71A1-C5A1-4C63-87D3-DEBC9033FC00}" type="sibTrans" cxnId="{C34B6D12-CA1F-4339-9C4D-0645D251F197}">
      <dgm:prSet/>
      <dgm:spPr/>
      <dgm:t>
        <a:bodyPr/>
        <a:lstStyle/>
        <a:p>
          <a:endParaRPr lang="zh-CN" altLang="en-US"/>
        </a:p>
      </dgm:t>
    </dgm:pt>
    <dgm:pt modelId="{D8B461C1-833C-4454-A986-15DEC03FB537}">
      <dgm:prSet phldrT="[文本]"/>
      <dgm:spPr/>
      <dgm:t>
        <a:bodyPr/>
        <a:lstStyle/>
        <a:p>
          <a:r>
            <a:rPr lang="en-US" i="1" dirty="0" smtClean="0"/>
            <a:t>β</a:t>
          </a:r>
          <a:r>
            <a:rPr lang="en-US" i="1" baseline="-25000" dirty="0" smtClean="0"/>
            <a:t>2</a:t>
          </a:r>
          <a:r>
            <a:rPr lang="en-US" dirty="0" smtClean="0"/>
            <a:t>: 0.999</a:t>
          </a:r>
          <a:endParaRPr lang="zh-CN" altLang="en-US" dirty="0"/>
        </a:p>
      </dgm:t>
    </dgm:pt>
    <dgm:pt modelId="{21FD9441-39B2-456E-878E-E006EFB795C7}" type="parTrans" cxnId="{FE342C24-2F3E-44C1-BD5B-5BFD01634C60}">
      <dgm:prSet/>
      <dgm:spPr/>
      <dgm:t>
        <a:bodyPr/>
        <a:lstStyle/>
        <a:p>
          <a:endParaRPr lang="zh-CN" altLang="en-US"/>
        </a:p>
      </dgm:t>
    </dgm:pt>
    <dgm:pt modelId="{916B00C3-DE1F-41D4-844C-AB1B0BDE8949}" type="sibTrans" cxnId="{FE342C24-2F3E-44C1-BD5B-5BFD01634C60}">
      <dgm:prSet/>
      <dgm:spPr/>
      <dgm:t>
        <a:bodyPr/>
        <a:lstStyle/>
        <a:p>
          <a:endParaRPr lang="zh-CN" altLang="en-US"/>
        </a:p>
      </dgm:t>
    </dgm:pt>
    <dgm:pt modelId="{697E4A57-3F87-4DFA-B7EC-604C10593228}">
      <dgm:prSet phldrT="[文本]"/>
      <dgm:spPr/>
      <dgm:t>
        <a:bodyPr/>
        <a:lstStyle/>
        <a:p>
          <a:r>
            <a:rPr lang="en-US" dirty="0" smtClean="0"/>
            <a:t>Target Model Update Period: 10,000</a:t>
          </a:r>
          <a:endParaRPr lang="zh-CN" altLang="en-US" dirty="0"/>
        </a:p>
      </dgm:t>
    </dgm:pt>
    <dgm:pt modelId="{41F02616-11A4-43EF-A04B-ADC132E772DC}" type="parTrans" cxnId="{C7C5BE14-90CE-47E0-B331-D81956577888}">
      <dgm:prSet/>
      <dgm:spPr/>
      <dgm:t>
        <a:bodyPr/>
        <a:lstStyle/>
        <a:p>
          <a:endParaRPr lang="zh-CN" altLang="en-US"/>
        </a:p>
      </dgm:t>
    </dgm:pt>
    <dgm:pt modelId="{3FD426B4-3017-4811-8EC5-76705CF93710}" type="sibTrans" cxnId="{C7C5BE14-90CE-47E0-B331-D81956577888}">
      <dgm:prSet/>
      <dgm:spPr/>
      <dgm:t>
        <a:bodyPr/>
        <a:lstStyle/>
        <a:p>
          <a:endParaRPr lang="zh-CN" altLang="en-US"/>
        </a:p>
      </dgm:t>
    </dgm:pt>
    <dgm:pt modelId="{ADE90BE9-BDB1-4FD6-BED6-529E067DF9DD}">
      <dgm:prSet phldrT="[文本]"/>
      <dgm:spPr/>
      <dgm:t>
        <a:bodyPr/>
        <a:lstStyle/>
        <a:p>
          <a:r>
            <a:rPr lang="en-US" i="1" dirty="0" smtClean="0"/>
            <a:t>γ: </a:t>
          </a:r>
          <a:r>
            <a:rPr lang="en-US" dirty="0" smtClean="0"/>
            <a:t>0.99</a:t>
          </a:r>
          <a:endParaRPr lang="zh-CN" altLang="en-US" dirty="0"/>
        </a:p>
      </dgm:t>
    </dgm:pt>
    <dgm:pt modelId="{C2BF9218-7D37-41AE-A464-BFFAB3C64CE4}" type="parTrans" cxnId="{FBCF3779-9104-4C80-8D62-E998CEA023B0}">
      <dgm:prSet/>
      <dgm:spPr/>
      <dgm:t>
        <a:bodyPr/>
        <a:lstStyle/>
        <a:p>
          <a:endParaRPr lang="zh-CN" altLang="en-US"/>
        </a:p>
      </dgm:t>
    </dgm:pt>
    <dgm:pt modelId="{3DFFE6F9-3D3B-4A39-A09B-014CF2AF95A8}" type="sibTrans" cxnId="{FBCF3779-9104-4C80-8D62-E998CEA023B0}">
      <dgm:prSet/>
      <dgm:spPr/>
      <dgm:t>
        <a:bodyPr/>
        <a:lstStyle/>
        <a:p>
          <a:endParaRPr lang="zh-CN" altLang="en-US"/>
        </a:p>
      </dgm:t>
    </dgm:pt>
    <dgm:pt modelId="{4DDA315C-FF9C-4478-BB59-C6AE255E66BD}">
      <dgm:prSet phldrT="[文本]"/>
      <dgm:spPr/>
      <dgm:t>
        <a:bodyPr/>
        <a:lstStyle/>
        <a:p>
          <a:r>
            <a:rPr lang="en-US" dirty="0" smtClean="0"/>
            <a:t>Batch Size: 32</a:t>
          </a:r>
          <a:endParaRPr lang="zh-CN" altLang="en-US" dirty="0"/>
        </a:p>
      </dgm:t>
    </dgm:pt>
    <dgm:pt modelId="{C6CA9B31-D20A-40F9-BF66-2ECB4FC82CA4}" type="parTrans" cxnId="{685BF3B6-4BF3-4A04-B943-F9A44190B380}">
      <dgm:prSet/>
      <dgm:spPr/>
      <dgm:t>
        <a:bodyPr/>
        <a:lstStyle/>
        <a:p>
          <a:endParaRPr lang="zh-CN" altLang="en-US"/>
        </a:p>
      </dgm:t>
    </dgm:pt>
    <dgm:pt modelId="{2DBD1273-687D-4E28-BFDE-81F5E26322D0}" type="sibTrans" cxnId="{685BF3B6-4BF3-4A04-B943-F9A44190B380}">
      <dgm:prSet/>
      <dgm:spPr/>
      <dgm:t>
        <a:bodyPr/>
        <a:lstStyle/>
        <a:p>
          <a:endParaRPr lang="zh-CN" altLang="en-US"/>
        </a:p>
      </dgm:t>
    </dgm:pt>
    <dgm:pt modelId="{1C8E9831-34A6-448E-A26A-BCC99071FE14}">
      <dgm:prSet phldrT="[文本]"/>
      <dgm:spPr/>
      <dgm:t>
        <a:bodyPr/>
        <a:lstStyle/>
        <a:p>
          <a:r>
            <a:rPr lang="en-US" dirty="0" smtClean="0"/>
            <a:t>Warm up Steps: 50,000</a:t>
          </a:r>
          <a:endParaRPr lang="zh-CN" altLang="en-US" dirty="0"/>
        </a:p>
      </dgm:t>
    </dgm:pt>
    <dgm:pt modelId="{A6C14D50-71E4-4022-BF46-C235E0CE97F8}" type="parTrans" cxnId="{AC2E1284-7AAB-420C-8737-A8458BE2640A}">
      <dgm:prSet/>
      <dgm:spPr/>
      <dgm:t>
        <a:bodyPr/>
        <a:lstStyle/>
        <a:p>
          <a:endParaRPr lang="zh-CN" altLang="en-US"/>
        </a:p>
      </dgm:t>
    </dgm:pt>
    <dgm:pt modelId="{DF23BB95-0D62-4C78-89A0-5C25A954C710}" type="sibTrans" cxnId="{AC2E1284-7AAB-420C-8737-A8458BE2640A}">
      <dgm:prSet/>
      <dgm:spPr/>
      <dgm:t>
        <a:bodyPr/>
        <a:lstStyle/>
        <a:p>
          <a:endParaRPr lang="zh-CN" altLang="en-US"/>
        </a:p>
      </dgm:t>
    </dgm:pt>
    <dgm:pt modelId="{8665FBC8-EC76-40A4-B6BE-945831B7EB83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Train Interval: 1</a:t>
          </a:r>
          <a:endParaRPr lang="zh-CN" altLang="en-US" dirty="0">
            <a:solidFill>
              <a:srgbClr val="FF0000"/>
            </a:solidFill>
          </a:endParaRPr>
        </a:p>
      </dgm:t>
    </dgm:pt>
    <dgm:pt modelId="{6D90EF05-985E-4B39-9409-D30F065887DA}" type="parTrans" cxnId="{B2B11F85-9D16-4F55-9E52-D143B2DB02CA}">
      <dgm:prSet/>
      <dgm:spPr/>
      <dgm:t>
        <a:bodyPr/>
        <a:lstStyle/>
        <a:p>
          <a:endParaRPr lang="zh-CN" altLang="en-US"/>
        </a:p>
      </dgm:t>
    </dgm:pt>
    <dgm:pt modelId="{5B5F69A4-C299-405E-8C90-8EA332609586}" type="sibTrans" cxnId="{B2B11F85-9D16-4F55-9E52-D143B2DB02CA}">
      <dgm:prSet/>
      <dgm:spPr/>
      <dgm:t>
        <a:bodyPr/>
        <a:lstStyle/>
        <a:p>
          <a:endParaRPr lang="zh-CN" altLang="en-US"/>
        </a:p>
      </dgm:t>
    </dgm:pt>
    <dgm:pt modelId="{9A19C21E-00BE-4BED-8239-90C72A0C6577}">
      <dgm:prSet phldrT="[文本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Memory Interval: 1</a:t>
          </a:r>
          <a:endParaRPr lang="zh-CN" altLang="en-US" dirty="0">
            <a:solidFill>
              <a:srgbClr val="FF0000"/>
            </a:solidFill>
          </a:endParaRPr>
        </a:p>
      </dgm:t>
    </dgm:pt>
    <dgm:pt modelId="{9FDEFE06-CAC2-4FFA-A506-D17FC7114F01}" type="parTrans" cxnId="{9646CC6D-B64C-42A8-BCC8-8BBD605B23AC}">
      <dgm:prSet/>
      <dgm:spPr/>
      <dgm:t>
        <a:bodyPr/>
        <a:lstStyle/>
        <a:p>
          <a:endParaRPr lang="zh-CN" altLang="en-US"/>
        </a:p>
      </dgm:t>
    </dgm:pt>
    <dgm:pt modelId="{E28D3DEB-EC59-41A7-878E-C17B38FEC909}" type="sibTrans" cxnId="{9646CC6D-B64C-42A8-BCC8-8BBD605B23AC}">
      <dgm:prSet/>
      <dgm:spPr/>
      <dgm:t>
        <a:bodyPr/>
        <a:lstStyle/>
        <a:p>
          <a:endParaRPr lang="zh-CN" altLang="en-US"/>
        </a:p>
      </dgm:t>
    </dgm:pt>
    <dgm:pt modelId="{A435A6AD-DDD4-4304-87C2-6A65E99AD975}">
      <dgm:prSet phldrT="[文本]"/>
      <dgm:spPr/>
      <dgm:t>
        <a:bodyPr/>
        <a:lstStyle/>
        <a:p>
          <a:r>
            <a:rPr lang="en-US" i="1" dirty="0" smtClean="0"/>
            <a:t>Δ</a:t>
          </a:r>
          <a:r>
            <a:rPr lang="en-US" dirty="0" smtClean="0"/>
            <a:t> Clip: 1</a:t>
          </a:r>
          <a:endParaRPr lang="zh-CN" altLang="en-US" dirty="0"/>
        </a:p>
      </dgm:t>
    </dgm:pt>
    <dgm:pt modelId="{9FDB8AB0-FEFF-4277-B5A1-4EFAD2D2D26C}" type="parTrans" cxnId="{12B8CCAE-E8DB-450A-B298-6BCA6F0D8653}">
      <dgm:prSet/>
      <dgm:spPr/>
      <dgm:t>
        <a:bodyPr/>
        <a:lstStyle/>
        <a:p>
          <a:endParaRPr lang="zh-CN" altLang="en-US"/>
        </a:p>
      </dgm:t>
    </dgm:pt>
    <dgm:pt modelId="{CFD3BA44-0982-4845-BC7F-CA5D3C20C076}" type="sibTrans" cxnId="{12B8CCAE-E8DB-450A-B298-6BCA6F0D8653}">
      <dgm:prSet/>
      <dgm:spPr/>
      <dgm:t>
        <a:bodyPr/>
        <a:lstStyle/>
        <a:p>
          <a:endParaRPr lang="zh-CN" altLang="en-US"/>
        </a:p>
      </dgm:t>
    </dgm:pt>
    <dgm:pt modelId="{8FA8D358-D046-4EFC-868D-EBAFAB4E3CA2}">
      <dgm:prSet phldrT="[文本]"/>
      <dgm:spPr/>
      <dgm:t>
        <a:bodyPr/>
        <a:lstStyle/>
        <a:p>
          <a:r>
            <a:rPr lang="en-US" dirty="0" smtClean="0"/>
            <a:t>Dueling Type: Average</a:t>
          </a:r>
          <a:endParaRPr lang="zh-CN" altLang="en-US" dirty="0"/>
        </a:p>
      </dgm:t>
    </dgm:pt>
    <dgm:pt modelId="{5AD94E78-E477-43E1-979F-2E840E3EC11B}" type="parTrans" cxnId="{3127A1C2-ADB3-40E1-8C19-7929C2CE2891}">
      <dgm:prSet/>
      <dgm:spPr/>
      <dgm:t>
        <a:bodyPr/>
        <a:lstStyle/>
        <a:p>
          <a:endParaRPr lang="zh-CN" altLang="en-US"/>
        </a:p>
      </dgm:t>
    </dgm:pt>
    <dgm:pt modelId="{E8F00EA3-B518-4607-B62F-5126997EE18E}" type="sibTrans" cxnId="{3127A1C2-ADB3-40E1-8C19-7929C2CE2891}">
      <dgm:prSet/>
      <dgm:spPr/>
      <dgm:t>
        <a:bodyPr/>
        <a:lstStyle/>
        <a:p>
          <a:endParaRPr lang="zh-CN" altLang="en-US"/>
        </a:p>
      </dgm:t>
    </dgm:pt>
    <dgm:pt modelId="{C339BC25-6512-4AD3-99D0-765C3761175A}" type="pres">
      <dgm:prSet presAssocID="{861B2C67-125D-406E-9DC1-99E4773F4E5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E65327-4354-49FD-9DE4-B8AFE9F219B7}" type="pres">
      <dgm:prSet presAssocID="{A25AAC5D-D4AF-4994-AFAF-9E07DA6C8072}" presName="compNode" presStyleCnt="0"/>
      <dgm:spPr/>
    </dgm:pt>
    <dgm:pt modelId="{7D47E4A0-4845-4306-BC56-C279A5DA7924}" type="pres">
      <dgm:prSet presAssocID="{A25AAC5D-D4AF-4994-AFAF-9E07DA6C8072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214ED88F-469D-4FC8-9002-5FFA52265742}" type="pres">
      <dgm:prSet presAssocID="{A25AAC5D-D4AF-4994-AFAF-9E07DA6C8072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3020333-281D-412E-A9AC-3D7CE6428EAD}" type="pres">
      <dgm:prSet presAssocID="{A25AAC5D-D4AF-4994-AFAF-9E07DA6C8072}" presName="compChildNode" presStyleCnt="0"/>
      <dgm:spPr/>
    </dgm:pt>
    <dgm:pt modelId="{4C9273A8-C443-49A2-880B-53078879D198}" type="pres">
      <dgm:prSet presAssocID="{A25AAC5D-D4AF-4994-AFAF-9E07DA6C8072}" presName="theInnerList" presStyleCnt="0"/>
      <dgm:spPr/>
    </dgm:pt>
    <dgm:pt modelId="{73B0EC0F-8EF5-4EC7-9226-85614A5B0244}" type="pres">
      <dgm:prSet presAssocID="{7A564C7B-F3D9-4630-9D5B-50CCF86C4672}" presName="childNode" presStyleLbl="node1" presStyleIdx="0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767756-775E-4964-A27E-80F38411481D}" type="pres">
      <dgm:prSet presAssocID="{7A564C7B-F3D9-4630-9D5B-50CCF86C4672}" presName="aSpace2" presStyleCnt="0"/>
      <dgm:spPr/>
    </dgm:pt>
    <dgm:pt modelId="{60F7E382-12FC-4B5E-861A-4C6645725EE8}" type="pres">
      <dgm:prSet presAssocID="{048F92D4-5F06-4823-AADF-973F23F966CD}" presName="childNode" presStyleLbl="node1" presStyleIdx="1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0DF0F-69F4-4215-87B7-B71B2A44EE57}" type="pres">
      <dgm:prSet presAssocID="{A25AAC5D-D4AF-4994-AFAF-9E07DA6C8072}" presName="aSpace" presStyleCnt="0"/>
      <dgm:spPr/>
    </dgm:pt>
    <dgm:pt modelId="{0C099ADA-2F1E-48D8-870A-57043C076DCD}" type="pres">
      <dgm:prSet presAssocID="{F5496C64-56B1-4103-8327-CD43DF46DF9B}" presName="compNode" presStyleCnt="0"/>
      <dgm:spPr/>
    </dgm:pt>
    <dgm:pt modelId="{AE8566CB-82F3-4DA8-8677-91CEDAEE36A6}" type="pres">
      <dgm:prSet presAssocID="{F5496C64-56B1-4103-8327-CD43DF46DF9B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B65D7DE8-A10A-4AC3-A50E-C3331492B9BB}" type="pres">
      <dgm:prSet presAssocID="{F5496C64-56B1-4103-8327-CD43DF46DF9B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777093EB-BB99-4FD9-B138-8AD73A7B708E}" type="pres">
      <dgm:prSet presAssocID="{F5496C64-56B1-4103-8327-CD43DF46DF9B}" presName="compChildNode" presStyleCnt="0"/>
      <dgm:spPr/>
    </dgm:pt>
    <dgm:pt modelId="{DA9DAA7D-A56D-4A7C-87C2-5EF50E4ADB75}" type="pres">
      <dgm:prSet presAssocID="{F5496C64-56B1-4103-8327-CD43DF46DF9B}" presName="theInnerList" presStyleCnt="0"/>
      <dgm:spPr/>
    </dgm:pt>
    <dgm:pt modelId="{5F17C915-92B4-4402-B461-05A833487C4C}" type="pres">
      <dgm:prSet presAssocID="{68A098EB-EE0C-4EDF-ACBA-44D2C1BA19B5}" presName="childNode" presStyleLbl="node1" presStyleIdx="2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CA8E13-5CA9-46F4-B8CE-E24FBEA6BC20}" type="pres">
      <dgm:prSet presAssocID="{68A098EB-EE0C-4EDF-ACBA-44D2C1BA19B5}" presName="aSpace2" presStyleCnt="0"/>
      <dgm:spPr/>
    </dgm:pt>
    <dgm:pt modelId="{BDAF1833-BB57-4256-BBD0-4C9956A066F8}" type="pres">
      <dgm:prSet presAssocID="{5C56928A-7E34-484B-9D99-F1DB7B1B564F}" presName="childNode" presStyleLbl="node1" presStyleIdx="3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41F9D9-6C0B-4366-810F-04CBBDD91D48}" type="pres">
      <dgm:prSet presAssocID="{F5496C64-56B1-4103-8327-CD43DF46DF9B}" presName="aSpace" presStyleCnt="0"/>
      <dgm:spPr/>
    </dgm:pt>
    <dgm:pt modelId="{3A726403-0CD5-4124-908A-099FCFA21DAE}" type="pres">
      <dgm:prSet presAssocID="{1A61E5AF-FEE1-42AA-912B-8AB631688A05}" presName="compNode" presStyleCnt="0"/>
      <dgm:spPr/>
    </dgm:pt>
    <dgm:pt modelId="{B69F2309-9B64-4AD0-9D6D-578DB528A198}" type="pres">
      <dgm:prSet presAssocID="{1A61E5AF-FEE1-42AA-912B-8AB631688A05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03131F04-7E71-48DD-A1A1-5FBD0B55F643}" type="pres">
      <dgm:prSet presAssocID="{1A61E5AF-FEE1-42AA-912B-8AB631688A05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1F16A23B-32CE-43FC-8F10-FEF1086D6E94}" type="pres">
      <dgm:prSet presAssocID="{1A61E5AF-FEE1-42AA-912B-8AB631688A05}" presName="compChildNode" presStyleCnt="0"/>
      <dgm:spPr/>
    </dgm:pt>
    <dgm:pt modelId="{498FE425-0E93-4828-92FA-0F176D955045}" type="pres">
      <dgm:prSet presAssocID="{1A61E5AF-FEE1-42AA-912B-8AB631688A05}" presName="theInnerList" presStyleCnt="0"/>
      <dgm:spPr/>
    </dgm:pt>
    <dgm:pt modelId="{96F0BD43-6B24-4C6E-8536-0DC5A9137EFA}" type="pres">
      <dgm:prSet presAssocID="{CEE6C5C7-66FB-4D8F-87A3-AEE180A08497}" presName="childNode" presStyleLbl="node1" presStyleIdx="4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FAC68F-3724-4890-8C6A-5A918635132D}" type="pres">
      <dgm:prSet presAssocID="{CEE6C5C7-66FB-4D8F-87A3-AEE180A08497}" presName="aSpace2" presStyleCnt="0"/>
      <dgm:spPr/>
    </dgm:pt>
    <dgm:pt modelId="{574FAA76-F6BD-491E-97D4-DBCC0EAD81D3}" type="pres">
      <dgm:prSet presAssocID="{DB701116-8645-4CB1-BE7F-71E5D925C5E0}" presName="childNode" presStyleLbl="node1" presStyleIdx="5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B11B7-9091-4CB9-91FB-817FE7DAFA77}" type="pres">
      <dgm:prSet presAssocID="{DB701116-8645-4CB1-BE7F-71E5D925C5E0}" presName="aSpace2" presStyleCnt="0"/>
      <dgm:spPr/>
    </dgm:pt>
    <dgm:pt modelId="{BDE32DDD-CF64-4778-B0AC-D843D9C5518A}" type="pres">
      <dgm:prSet presAssocID="{A562A795-4150-42BF-9543-A14BACD15A05}" presName="childNode" presStyleLbl="node1" presStyleIdx="6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1E18F3-11A1-4EA4-B127-7EE5CCD56F95}" type="pres">
      <dgm:prSet presAssocID="{A562A795-4150-42BF-9543-A14BACD15A05}" presName="aSpace2" presStyleCnt="0"/>
      <dgm:spPr/>
    </dgm:pt>
    <dgm:pt modelId="{1250493C-D54E-4FDB-964A-A89972F08DE3}" type="pres">
      <dgm:prSet presAssocID="{D8B461C1-833C-4454-A986-15DEC03FB537}" presName="childNode" presStyleLbl="node1" presStyleIdx="7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940F14-C25E-458F-9FBF-4B6ABAF99114}" type="pres">
      <dgm:prSet presAssocID="{D8B461C1-833C-4454-A986-15DEC03FB537}" presName="aSpace2" presStyleCnt="0"/>
      <dgm:spPr/>
    </dgm:pt>
    <dgm:pt modelId="{C0551266-A152-4DF0-951B-5B4E9F39BD62}" type="pres">
      <dgm:prSet presAssocID="{E8593946-3513-4D3F-9184-2D18CC46E8C4}" presName="childNode" presStyleLbl="node1" presStyleIdx="8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8C9F9F-8DA0-4AEB-B365-F4F876424949}" type="pres">
      <dgm:prSet presAssocID="{E8593946-3513-4D3F-9184-2D18CC46E8C4}" presName="aSpace2" presStyleCnt="0"/>
      <dgm:spPr/>
    </dgm:pt>
    <dgm:pt modelId="{A5D57017-3653-4827-B529-AEBBB27B9FB8}" type="pres">
      <dgm:prSet presAssocID="{EF85835D-4DF7-47A6-8330-85D663E09708}" presName="childNode" presStyleLbl="node1" presStyleIdx="9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45F2C6-4121-4EEF-829D-33554169ACD9}" type="pres">
      <dgm:prSet presAssocID="{1A61E5AF-FEE1-42AA-912B-8AB631688A05}" presName="aSpace" presStyleCnt="0"/>
      <dgm:spPr/>
    </dgm:pt>
    <dgm:pt modelId="{984DD255-D270-4307-98AD-6F71B035DFD1}" type="pres">
      <dgm:prSet presAssocID="{3EA26FA9-C3A8-457E-A8D2-3F95E085B3A5}" presName="compNode" presStyleCnt="0"/>
      <dgm:spPr/>
    </dgm:pt>
    <dgm:pt modelId="{7E7D26C7-52A6-417F-8C56-EC8E40146E00}" type="pres">
      <dgm:prSet presAssocID="{3EA26FA9-C3A8-457E-A8D2-3F95E085B3A5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A110BF8B-993E-40AD-BFC2-F4665823A3C1}" type="pres">
      <dgm:prSet presAssocID="{3EA26FA9-C3A8-457E-A8D2-3F95E085B3A5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D9129E36-9A38-41B6-A5B3-BFA1AB3DCA35}" type="pres">
      <dgm:prSet presAssocID="{3EA26FA9-C3A8-457E-A8D2-3F95E085B3A5}" presName="compChildNode" presStyleCnt="0"/>
      <dgm:spPr/>
    </dgm:pt>
    <dgm:pt modelId="{4341B858-ED76-4235-B81A-1CC82B874BC5}" type="pres">
      <dgm:prSet presAssocID="{3EA26FA9-C3A8-457E-A8D2-3F95E085B3A5}" presName="theInnerList" presStyleCnt="0"/>
      <dgm:spPr/>
    </dgm:pt>
    <dgm:pt modelId="{E30D18E9-E930-4E8A-9F08-D0D40FCF2037}" type="pres">
      <dgm:prSet presAssocID="{ADE90BE9-BDB1-4FD6-BED6-529E067DF9DD}" presName="childNode" presStyleLbl="node1" presStyleIdx="10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0E01E9-30F1-4BED-8C05-8519327A9F4E}" type="pres">
      <dgm:prSet presAssocID="{ADE90BE9-BDB1-4FD6-BED6-529E067DF9DD}" presName="aSpace2" presStyleCnt="0"/>
      <dgm:spPr/>
    </dgm:pt>
    <dgm:pt modelId="{3BBA4102-6655-464A-9FC5-BE9045B4DB82}" type="pres">
      <dgm:prSet presAssocID="{4DDA315C-FF9C-4478-BB59-C6AE255E66BD}" presName="childNode" presStyleLbl="node1" presStyleIdx="11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39C186-21FD-4496-9BB1-6F40C15444BC}" type="pres">
      <dgm:prSet presAssocID="{4DDA315C-FF9C-4478-BB59-C6AE255E66BD}" presName="aSpace2" presStyleCnt="0"/>
      <dgm:spPr/>
    </dgm:pt>
    <dgm:pt modelId="{3C23810F-EB27-4AD8-BF25-A82FB61BD5B0}" type="pres">
      <dgm:prSet presAssocID="{1C8E9831-34A6-448E-A26A-BCC99071FE14}" presName="childNode" presStyleLbl="node1" presStyleIdx="12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EB2285-4023-4199-BA89-3E6BEC823C0D}" type="pres">
      <dgm:prSet presAssocID="{1C8E9831-34A6-448E-A26A-BCC99071FE14}" presName="aSpace2" presStyleCnt="0"/>
      <dgm:spPr/>
    </dgm:pt>
    <dgm:pt modelId="{1ADF0234-F396-46D6-AEB9-4D8F325CC472}" type="pres">
      <dgm:prSet presAssocID="{8665FBC8-EC76-40A4-B6BE-945831B7EB83}" presName="childNode" presStyleLbl="node1" presStyleIdx="13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FBB69B-F05E-4BCA-89B2-0A6147920045}" type="pres">
      <dgm:prSet presAssocID="{8665FBC8-EC76-40A4-B6BE-945831B7EB83}" presName="aSpace2" presStyleCnt="0"/>
      <dgm:spPr/>
    </dgm:pt>
    <dgm:pt modelId="{8739C615-3228-4AF7-851F-FFFAD06C7F8A}" type="pres">
      <dgm:prSet presAssocID="{9A19C21E-00BE-4BED-8239-90C72A0C6577}" presName="childNode" presStyleLbl="node1" presStyleIdx="14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50014C-57E2-49C4-8693-FE5D82A1F82D}" type="pres">
      <dgm:prSet presAssocID="{9A19C21E-00BE-4BED-8239-90C72A0C6577}" presName="aSpace2" presStyleCnt="0"/>
      <dgm:spPr/>
    </dgm:pt>
    <dgm:pt modelId="{4AACCEC1-AB5A-4156-931E-9AC385C94BA2}" type="pres">
      <dgm:prSet presAssocID="{697E4A57-3F87-4DFA-B7EC-604C10593228}" presName="childNode" presStyleLbl="node1" presStyleIdx="15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DAF469-5D4D-4D77-A0DA-259809ED57EB}" type="pres">
      <dgm:prSet presAssocID="{697E4A57-3F87-4DFA-B7EC-604C10593228}" presName="aSpace2" presStyleCnt="0"/>
      <dgm:spPr/>
    </dgm:pt>
    <dgm:pt modelId="{1C8CDDF8-C625-4976-99E6-44F7718D97B6}" type="pres">
      <dgm:prSet presAssocID="{A435A6AD-DDD4-4304-87C2-6A65E99AD975}" presName="childNode" presStyleLbl="node1" presStyleIdx="16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11085-2F3A-4BC7-B94E-708F6BAD7D02}" type="pres">
      <dgm:prSet presAssocID="{A435A6AD-DDD4-4304-87C2-6A65E99AD975}" presName="aSpace2" presStyleCnt="0"/>
      <dgm:spPr/>
    </dgm:pt>
    <dgm:pt modelId="{35FBD99D-D8D0-4E45-8E18-87C3D071FA5F}" type="pres">
      <dgm:prSet presAssocID="{8FA8D358-D046-4EFC-868D-EBAFAB4E3CA2}" presName="childNode" presStyleLbl="node1" presStyleIdx="17" presStyleCnt="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98033C-04D1-483A-AD34-A041BB197717}" type="presOf" srcId="{A25AAC5D-D4AF-4994-AFAF-9E07DA6C8072}" destId="{214ED88F-469D-4FC8-9002-5FFA52265742}" srcOrd="1" destOrd="0" presId="urn:microsoft.com/office/officeart/2005/8/layout/lProcess2"/>
    <dgm:cxn modelId="{0057040C-B51C-4D81-B671-C6FC51C5B553}" srcId="{F5496C64-56B1-4103-8327-CD43DF46DF9B}" destId="{68A098EB-EE0C-4EDF-ACBA-44D2C1BA19B5}" srcOrd="0" destOrd="0" parTransId="{CEFCE19D-0CE7-4B07-9478-309F12DD68F8}" sibTransId="{F3882B8F-0CBC-41ED-8275-D1BBA75FA207}"/>
    <dgm:cxn modelId="{685BF3B6-4BF3-4A04-B943-F9A44190B380}" srcId="{3EA26FA9-C3A8-457E-A8D2-3F95E085B3A5}" destId="{4DDA315C-FF9C-4478-BB59-C6AE255E66BD}" srcOrd="1" destOrd="0" parTransId="{C6CA9B31-D20A-40F9-BF66-2ECB4FC82CA4}" sibTransId="{2DBD1273-687D-4E28-BFDE-81F5E26322D0}"/>
    <dgm:cxn modelId="{96DD4849-6AB1-4D5D-BB68-E4E5A458233A}" srcId="{1A61E5AF-FEE1-42AA-912B-8AB631688A05}" destId="{CEE6C5C7-66FB-4D8F-87A3-AEE180A08497}" srcOrd="0" destOrd="0" parTransId="{B43676A8-9C17-4A4E-8A45-7FBDCF2738FE}" sibTransId="{7B97E5BC-D4FF-41EA-AE2C-290C40C73509}"/>
    <dgm:cxn modelId="{59DB887F-DD79-4E28-827A-DBDC40EE8707}" type="presOf" srcId="{EF85835D-4DF7-47A6-8330-85D663E09708}" destId="{A5D57017-3653-4827-B529-AEBBB27B9FB8}" srcOrd="0" destOrd="0" presId="urn:microsoft.com/office/officeart/2005/8/layout/lProcess2"/>
    <dgm:cxn modelId="{67F61C13-0DC6-48A3-A3C4-D49990DE356C}" type="presOf" srcId="{D8B461C1-833C-4454-A986-15DEC03FB537}" destId="{1250493C-D54E-4FDB-964A-A89972F08DE3}" srcOrd="0" destOrd="0" presId="urn:microsoft.com/office/officeart/2005/8/layout/lProcess2"/>
    <dgm:cxn modelId="{C34B6D12-CA1F-4339-9C4D-0645D251F197}" srcId="{1A61E5AF-FEE1-42AA-912B-8AB631688A05}" destId="{A562A795-4150-42BF-9543-A14BACD15A05}" srcOrd="2" destOrd="0" parTransId="{7B9B5277-97D5-47B2-8A33-9C6B3D6D363D}" sibTransId="{9FCD71A1-C5A1-4C63-87D3-DEBC9033FC00}"/>
    <dgm:cxn modelId="{9646CC6D-B64C-42A8-BCC8-8BBD605B23AC}" srcId="{3EA26FA9-C3A8-457E-A8D2-3F95E085B3A5}" destId="{9A19C21E-00BE-4BED-8239-90C72A0C6577}" srcOrd="4" destOrd="0" parTransId="{9FDEFE06-CAC2-4FFA-A506-D17FC7114F01}" sibTransId="{E28D3DEB-EC59-41A7-878E-C17B38FEC909}"/>
    <dgm:cxn modelId="{E739240D-AE07-46B1-BFD0-DD7349245CB8}" srcId="{F5496C64-56B1-4103-8327-CD43DF46DF9B}" destId="{5C56928A-7E34-484B-9D99-F1DB7B1B564F}" srcOrd="1" destOrd="0" parTransId="{104470BC-3ED9-4006-A3B8-346612CEF51E}" sibTransId="{5D93C27E-3598-4CDE-8FAC-E92FDB1D26B4}"/>
    <dgm:cxn modelId="{CB897F6A-9E17-4095-A9A2-9B95F194E1BB}" srcId="{1A61E5AF-FEE1-42AA-912B-8AB631688A05}" destId="{E8593946-3513-4D3F-9184-2D18CC46E8C4}" srcOrd="4" destOrd="0" parTransId="{221A27BF-26BB-4175-B0A4-A99DA0950D83}" sibTransId="{B46F1120-9758-4E97-A794-24B10E20C07A}"/>
    <dgm:cxn modelId="{7C0A2DC7-75BE-4667-B2A1-F222719D7453}" type="presOf" srcId="{68A098EB-EE0C-4EDF-ACBA-44D2C1BA19B5}" destId="{5F17C915-92B4-4402-B461-05A833487C4C}" srcOrd="0" destOrd="0" presId="urn:microsoft.com/office/officeart/2005/8/layout/lProcess2"/>
    <dgm:cxn modelId="{EEDF3BBA-C599-4DFE-A698-49E3466711AB}" type="presOf" srcId="{CEE6C5C7-66FB-4D8F-87A3-AEE180A08497}" destId="{96F0BD43-6B24-4C6E-8536-0DC5A9137EFA}" srcOrd="0" destOrd="0" presId="urn:microsoft.com/office/officeart/2005/8/layout/lProcess2"/>
    <dgm:cxn modelId="{B53DE835-A3FE-4810-AF44-85B9D6AC762D}" type="presOf" srcId="{7A564C7B-F3D9-4630-9D5B-50CCF86C4672}" destId="{73B0EC0F-8EF5-4EC7-9226-85614A5B0244}" srcOrd="0" destOrd="0" presId="urn:microsoft.com/office/officeart/2005/8/layout/lProcess2"/>
    <dgm:cxn modelId="{AC2E1284-7AAB-420C-8737-A8458BE2640A}" srcId="{3EA26FA9-C3A8-457E-A8D2-3F95E085B3A5}" destId="{1C8E9831-34A6-448E-A26A-BCC99071FE14}" srcOrd="2" destOrd="0" parTransId="{A6C14D50-71E4-4022-BF46-C235E0CE97F8}" sibTransId="{DF23BB95-0D62-4C78-89A0-5C25A954C710}"/>
    <dgm:cxn modelId="{F13BFF91-2C17-4F35-A0EA-8065AD704877}" type="presOf" srcId="{3EA26FA9-C3A8-457E-A8D2-3F95E085B3A5}" destId="{7E7D26C7-52A6-417F-8C56-EC8E40146E00}" srcOrd="0" destOrd="0" presId="urn:microsoft.com/office/officeart/2005/8/layout/lProcess2"/>
    <dgm:cxn modelId="{7550E2C4-A909-4D45-AE17-8D324F08E6EA}" type="presOf" srcId="{F5496C64-56B1-4103-8327-CD43DF46DF9B}" destId="{AE8566CB-82F3-4DA8-8677-91CEDAEE36A6}" srcOrd="0" destOrd="0" presId="urn:microsoft.com/office/officeart/2005/8/layout/lProcess2"/>
    <dgm:cxn modelId="{F279B5B7-BD8E-4669-8B4E-36EC3344F259}" type="presOf" srcId="{4DDA315C-FF9C-4478-BB59-C6AE255E66BD}" destId="{3BBA4102-6655-464A-9FC5-BE9045B4DB82}" srcOrd="0" destOrd="0" presId="urn:microsoft.com/office/officeart/2005/8/layout/lProcess2"/>
    <dgm:cxn modelId="{57331AE3-63C1-4DE0-B199-7E00FD38E272}" srcId="{1A61E5AF-FEE1-42AA-912B-8AB631688A05}" destId="{DB701116-8645-4CB1-BE7F-71E5D925C5E0}" srcOrd="1" destOrd="0" parTransId="{7A1B91BF-CCF6-48DF-86BE-8DED95319F17}" sibTransId="{4400EE40-4B0F-448A-B827-65B8D2724F31}"/>
    <dgm:cxn modelId="{8883BB35-F1FB-4FB7-AA0E-F5F4DBD57269}" srcId="{861B2C67-125D-406E-9DC1-99E4773F4E52}" destId="{F5496C64-56B1-4103-8327-CD43DF46DF9B}" srcOrd="1" destOrd="0" parTransId="{FED253C9-A970-426A-99D7-0538DDB84E41}" sibTransId="{20EECD4E-37F0-4464-8356-72727885B8FC}"/>
    <dgm:cxn modelId="{D6A85BAE-E13F-40A7-A331-F371FAD753B7}" type="presOf" srcId="{1A61E5AF-FEE1-42AA-912B-8AB631688A05}" destId="{B69F2309-9B64-4AD0-9D6D-578DB528A198}" srcOrd="0" destOrd="0" presId="urn:microsoft.com/office/officeart/2005/8/layout/lProcess2"/>
    <dgm:cxn modelId="{B2B11F85-9D16-4F55-9E52-D143B2DB02CA}" srcId="{3EA26FA9-C3A8-457E-A8D2-3F95E085B3A5}" destId="{8665FBC8-EC76-40A4-B6BE-945831B7EB83}" srcOrd="3" destOrd="0" parTransId="{6D90EF05-985E-4B39-9409-D30F065887DA}" sibTransId="{5B5F69A4-C299-405E-8C90-8EA332609586}"/>
    <dgm:cxn modelId="{BEC835FE-F97B-4A44-A801-8599A5E88D2A}" type="presOf" srcId="{8665FBC8-EC76-40A4-B6BE-945831B7EB83}" destId="{1ADF0234-F396-46D6-AEB9-4D8F325CC472}" srcOrd="0" destOrd="0" presId="urn:microsoft.com/office/officeart/2005/8/layout/lProcess2"/>
    <dgm:cxn modelId="{48C59057-CC90-430F-834B-9EBF326AE760}" type="presOf" srcId="{1C8E9831-34A6-448E-A26A-BCC99071FE14}" destId="{3C23810F-EB27-4AD8-BF25-A82FB61BD5B0}" srcOrd="0" destOrd="0" presId="urn:microsoft.com/office/officeart/2005/8/layout/lProcess2"/>
    <dgm:cxn modelId="{F582A5C1-E6B5-463A-BA70-81E4D43DB38C}" srcId="{861B2C67-125D-406E-9DC1-99E4773F4E52}" destId="{3EA26FA9-C3A8-457E-A8D2-3F95E085B3A5}" srcOrd="3" destOrd="0" parTransId="{EDE35975-B611-4EB9-B713-0FAD6E67135E}" sibTransId="{8B60797A-017E-4711-A282-0B24061C6BAF}"/>
    <dgm:cxn modelId="{3A3FF13B-DA28-4792-BD92-4D371972AEB9}" srcId="{1A61E5AF-FEE1-42AA-912B-8AB631688A05}" destId="{EF85835D-4DF7-47A6-8330-85D663E09708}" srcOrd="5" destOrd="0" parTransId="{89AC6332-D7C8-493E-A555-A7750407BCA8}" sibTransId="{B09C47DD-7C73-4FC0-85A7-1B09F330C199}"/>
    <dgm:cxn modelId="{12B8CCAE-E8DB-450A-B298-6BCA6F0D8653}" srcId="{3EA26FA9-C3A8-457E-A8D2-3F95E085B3A5}" destId="{A435A6AD-DDD4-4304-87C2-6A65E99AD975}" srcOrd="6" destOrd="0" parTransId="{9FDB8AB0-FEFF-4277-B5A1-4EFAD2D2D26C}" sibTransId="{CFD3BA44-0982-4845-BC7F-CA5D3C20C076}"/>
    <dgm:cxn modelId="{D8D7688E-2DAB-4B2B-814E-FD99F68ACD93}" type="presOf" srcId="{1A61E5AF-FEE1-42AA-912B-8AB631688A05}" destId="{03131F04-7E71-48DD-A1A1-5FBD0B55F643}" srcOrd="1" destOrd="0" presId="urn:microsoft.com/office/officeart/2005/8/layout/lProcess2"/>
    <dgm:cxn modelId="{ABED6CDB-9C95-4257-A034-DB79BDCE7DA3}" type="presOf" srcId="{F5496C64-56B1-4103-8327-CD43DF46DF9B}" destId="{B65D7DE8-A10A-4AC3-A50E-C3331492B9BB}" srcOrd="1" destOrd="0" presId="urn:microsoft.com/office/officeart/2005/8/layout/lProcess2"/>
    <dgm:cxn modelId="{E76F0BAF-D0AF-4A83-B474-D3D866015B4B}" type="presOf" srcId="{8FA8D358-D046-4EFC-868D-EBAFAB4E3CA2}" destId="{35FBD99D-D8D0-4E45-8E18-87C3D071FA5F}" srcOrd="0" destOrd="0" presId="urn:microsoft.com/office/officeart/2005/8/layout/lProcess2"/>
    <dgm:cxn modelId="{197D365D-D482-4922-8780-FAFB99E71A7A}" type="presOf" srcId="{A435A6AD-DDD4-4304-87C2-6A65E99AD975}" destId="{1C8CDDF8-C625-4976-99E6-44F7718D97B6}" srcOrd="0" destOrd="0" presId="urn:microsoft.com/office/officeart/2005/8/layout/lProcess2"/>
    <dgm:cxn modelId="{20BF583A-ED72-4AFA-AAF1-C0538EDD9A40}" type="presOf" srcId="{3EA26FA9-C3A8-457E-A8D2-3F95E085B3A5}" destId="{A110BF8B-993E-40AD-BFC2-F4665823A3C1}" srcOrd="1" destOrd="0" presId="urn:microsoft.com/office/officeart/2005/8/layout/lProcess2"/>
    <dgm:cxn modelId="{60255CF7-7860-4F40-8B59-CAF7B585F03C}" type="presOf" srcId="{861B2C67-125D-406E-9DC1-99E4773F4E52}" destId="{C339BC25-6512-4AD3-99D0-765C3761175A}" srcOrd="0" destOrd="0" presId="urn:microsoft.com/office/officeart/2005/8/layout/lProcess2"/>
    <dgm:cxn modelId="{C7C5BE14-90CE-47E0-B331-D81956577888}" srcId="{3EA26FA9-C3A8-457E-A8D2-3F95E085B3A5}" destId="{697E4A57-3F87-4DFA-B7EC-604C10593228}" srcOrd="5" destOrd="0" parTransId="{41F02616-11A4-43EF-A04B-ADC132E772DC}" sibTransId="{3FD426B4-3017-4811-8EC5-76705CF93710}"/>
    <dgm:cxn modelId="{FB35E0A3-814A-4B2E-A28D-6D117302E039}" type="presOf" srcId="{E8593946-3513-4D3F-9184-2D18CC46E8C4}" destId="{C0551266-A152-4DF0-951B-5B4E9F39BD62}" srcOrd="0" destOrd="0" presId="urn:microsoft.com/office/officeart/2005/8/layout/lProcess2"/>
    <dgm:cxn modelId="{46186AC1-5FCB-436E-A985-3F265FA2F6CA}" type="presOf" srcId="{697E4A57-3F87-4DFA-B7EC-604C10593228}" destId="{4AACCEC1-AB5A-4156-931E-9AC385C94BA2}" srcOrd="0" destOrd="0" presId="urn:microsoft.com/office/officeart/2005/8/layout/lProcess2"/>
    <dgm:cxn modelId="{A3E0F985-50D5-45B4-8B67-C1C49FF0E6F6}" srcId="{861B2C67-125D-406E-9DC1-99E4773F4E52}" destId="{A25AAC5D-D4AF-4994-AFAF-9E07DA6C8072}" srcOrd="0" destOrd="0" parTransId="{45C02252-0021-4048-BB50-875827FC38C9}" sibTransId="{38AB0E2E-E67D-4B21-A607-FA0B9A484DF7}"/>
    <dgm:cxn modelId="{F8BBA8E0-A853-4A2D-9FFB-CF8448CF1D1C}" type="presOf" srcId="{DB701116-8645-4CB1-BE7F-71E5D925C5E0}" destId="{574FAA76-F6BD-491E-97D4-DBCC0EAD81D3}" srcOrd="0" destOrd="0" presId="urn:microsoft.com/office/officeart/2005/8/layout/lProcess2"/>
    <dgm:cxn modelId="{5CB42981-6AD9-40F7-9338-09A6FE6F8083}" type="presOf" srcId="{5C56928A-7E34-484B-9D99-F1DB7B1B564F}" destId="{BDAF1833-BB57-4256-BBD0-4C9956A066F8}" srcOrd="0" destOrd="0" presId="urn:microsoft.com/office/officeart/2005/8/layout/lProcess2"/>
    <dgm:cxn modelId="{5D2D26CA-F492-4CA7-8B75-2EA40F5499E7}" srcId="{A25AAC5D-D4AF-4994-AFAF-9E07DA6C8072}" destId="{7A564C7B-F3D9-4630-9D5B-50CCF86C4672}" srcOrd="0" destOrd="0" parTransId="{C19BCC62-7C8C-44E4-B288-9A447110FF7A}" sibTransId="{CAC738A4-0D92-4F1D-97D5-600A30682D85}"/>
    <dgm:cxn modelId="{0BA9938E-5EA6-4E62-B6C1-8DA58F123B4B}" type="presOf" srcId="{A562A795-4150-42BF-9543-A14BACD15A05}" destId="{BDE32DDD-CF64-4778-B0AC-D843D9C5518A}" srcOrd="0" destOrd="0" presId="urn:microsoft.com/office/officeart/2005/8/layout/lProcess2"/>
    <dgm:cxn modelId="{09283B5F-2630-4C76-8786-3E5E50CBCA27}" type="presOf" srcId="{048F92D4-5F06-4823-AADF-973F23F966CD}" destId="{60F7E382-12FC-4B5E-861A-4C6645725EE8}" srcOrd="0" destOrd="0" presId="urn:microsoft.com/office/officeart/2005/8/layout/lProcess2"/>
    <dgm:cxn modelId="{FE342C24-2F3E-44C1-BD5B-5BFD01634C60}" srcId="{1A61E5AF-FEE1-42AA-912B-8AB631688A05}" destId="{D8B461C1-833C-4454-A986-15DEC03FB537}" srcOrd="3" destOrd="0" parTransId="{21FD9441-39B2-456E-878E-E006EFB795C7}" sibTransId="{916B00C3-DE1F-41D4-844C-AB1B0BDE8949}"/>
    <dgm:cxn modelId="{53258415-9251-449D-8ED7-3B79579FCC3F}" srcId="{861B2C67-125D-406E-9DC1-99E4773F4E52}" destId="{1A61E5AF-FEE1-42AA-912B-8AB631688A05}" srcOrd="2" destOrd="0" parTransId="{6AFDE127-8896-4C59-803E-DDA6B09A91B1}" sibTransId="{B43D9AAF-635D-425F-BA86-9429CB92DA83}"/>
    <dgm:cxn modelId="{FBCF3779-9104-4C80-8D62-E998CEA023B0}" srcId="{3EA26FA9-C3A8-457E-A8D2-3F95E085B3A5}" destId="{ADE90BE9-BDB1-4FD6-BED6-529E067DF9DD}" srcOrd="0" destOrd="0" parTransId="{C2BF9218-7D37-41AE-A464-BFFAB3C64CE4}" sibTransId="{3DFFE6F9-3D3B-4A39-A09B-014CF2AF95A8}"/>
    <dgm:cxn modelId="{C201DE67-4129-4679-A8DE-F1B96AA21E4D}" type="presOf" srcId="{A25AAC5D-D4AF-4994-AFAF-9E07DA6C8072}" destId="{7D47E4A0-4845-4306-BC56-C279A5DA7924}" srcOrd="0" destOrd="0" presId="urn:microsoft.com/office/officeart/2005/8/layout/lProcess2"/>
    <dgm:cxn modelId="{57078075-9593-491D-BA1C-04BE02D17BAD}" type="presOf" srcId="{9A19C21E-00BE-4BED-8239-90C72A0C6577}" destId="{8739C615-3228-4AF7-851F-FFFAD06C7F8A}" srcOrd="0" destOrd="0" presId="urn:microsoft.com/office/officeart/2005/8/layout/lProcess2"/>
    <dgm:cxn modelId="{3127A1C2-ADB3-40E1-8C19-7929C2CE2891}" srcId="{3EA26FA9-C3A8-457E-A8D2-3F95E085B3A5}" destId="{8FA8D358-D046-4EFC-868D-EBAFAB4E3CA2}" srcOrd="7" destOrd="0" parTransId="{5AD94E78-E477-43E1-979F-2E840E3EC11B}" sibTransId="{E8F00EA3-B518-4607-B62F-5126997EE18E}"/>
    <dgm:cxn modelId="{314D5855-E116-4ACE-9ACA-ACA422BD0A7E}" type="presOf" srcId="{ADE90BE9-BDB1-4FD6-BED6-529E067DF9DD}" destId="{E30D18E9-E930-4E8A-9F08-D0D40FCF2037}" srcOrd="0" destOrd="0" presId="urn:microsoft.com/office/officeart/2005/8/layout/lProcess2"/>
    <dgm:cxn modelId="{5EA9433F-9692-4CA8-92F9-B8E6BB9021BD}" srcId="{A25AAC5D-D4AF-4994-AFAF-9E07DA6C8072}" destId="{048F92D4-5F06-4823-AADF-973F23F966CD}" srcOrd="1" destOrd="0" parTransId="{C2C54A5C-F817-432A-9965-FE96FB4E0FE0}" sibTransId="{6DC3A538-1176-41FF-8B44-C7833733DAA4}"/>
    <dgm:cxn modelId="{4D109076-8158-461A-A9E3-50B6AE9347B6}" type="presParOf" srcId="{C339BC25-6512-4AD3-99D0-765C3761175A}" destId="{3EE65327-4354-49FD-9DE4-B8AFE9F219B7}" srcOrd="0" destOrd="0" presId="urn:microsoft.com/office/officeart/2005/8/layout/lProcess2"/>
    <dgm:cxn modelId="{53B85EC6-62E9-463E-A28A-F9E0B570E646}" type="presParOf" srcId="{3EE65327-4354-49FD-9DE4-B8AFE9F219B7}" destId="{7D47E4A0-4845-4306-BC56-C279A5DA7924}" srcOrd="0" destOrd="0" presId="urn:microsoft.com/office/officeart/2005/8/layout/lProcess2"/>
    <dgm:cxn modelId="{256A2906-7779-4573-9F4B-B0B808FFB944}" type="presParOf" srcId="{3EE65327-4354-49FD-9DE4-B8AFE9F219B7}" destId="{214ED88F-469D-4FC8-9002-5FFA52265742}" srcOrd="1" destOrd="0" presId="urn:microsoft.com/office/officeart/2005/8/layout/lProcess2"/>
    <dgm:cxn modelId="{822DE441-2463-4094-A981-CAA3BC022AF4}" type="presParOf" srcId="{3EE65327-4354-49FD-9DE4-B8AFE9F219B7}" destId="{83020333-281D-412E-A9AC-3D7CE6428EAD}" srcOrd="2" destOrd="0" presId="urn:microsoft.com/office/officeart/2005/8/layout/lProcess2"/>
    <dgm:cxn modelId="{02465663-2A66-46ED-B6E9-7981AE2DB84C}" type="presParOf" srcId="{83020333-281D-412E-A9AC-3D7CE6428EAD}" destId="{4C9273A8-C443-49A2-880B-53078879D198}" srcOrd="0" destOrd="0" presId="urn:microsoft.com/office/officeart/2005/8/layout/lProcess2"/>
    <dgm:cxn modelId="{9F9C8163-D2E8-40AD-B943-37E7C080CFAC}" type="presParOf" srcId="{4C9273A8-C443-49A2-880B-53078879D198}" destId="{73B0EC0F-8EF5-4EC7-9226-85614A5B0244}" srcOrd="0" destOrd="0" presId="urn:microsoft.com/office/officeart/2005/8/layout/lProcess2"/>
    <dgm:cxn modelId="{413584EB-08B3-4E39-87A6-2688A8E2E72B}" type="presParOf" srcId="{4C9273A8-C443-49A2-880B-53078879D198}" destId="{17767756-775E-4964-A27E-80F38411481D}" srcOrd="1" destOrd="0" presId="urn:microsoft.com/office/officeart/2005/8/layout/lProcess2"/>
    <dgm:cxn modelId="{25926077-35E5-4F5B-A81C-11761CCA257A}" type="presParOf" srcId="{4C9273A8-C443-49A2-880B-53078879D198}" destId="{60F7E382-12FC-4B5E-861A-4C6645725EE8}" srcOrd="2" destOrd="0" presId="urn:microsoft.com/office/officeart/2005/8/layout/lProcess2"/>
    <dgm:cxn modelId="{C5F6520E-C593-4DE7-9108-92AE7B4B8826}" type="presParOf" srcId="{C339BC25-6512-4AD3-99D0-765C3761175A}" destId="{E180DF0F-69F4-4215-87B7-B71B2A44EE57}" srcOrd="1" destOrd="0" presId="urn:microsoft.com/office/officeart/2005/8/layout/lProcess2"/>
    <dgm:cxn modelId="{6173BB42-928D-4262-985C-0BF01C20B192}" type="presParOf" srcId="{C339BC25-6512-4AD3-99D0-765C3761175A}" destId="{0C099ADA-2F1E-48D8-870A-57043C076DCD}" srcOrd="2" destOrd="0" presId="urn:microsoft.com/office/officeart/2005/8/layout/lProcess2"/>
    <dgm:cxn modelId="{DF119881-EFBA-439E-A575-B00291457648}" type="presParOf" srcId="{0C099ADA-2F1E-48D8-870A-57043C076DCD}" destId="{AE8566CB-82F3-4DA8-8677-91CEDAEE36A6}" srcOrd="0" destOrd="0" presId="urn:microsoft.com/office/officeart/2005/8/layout/lProcess2"/>
    <dgm:cxn modelId="{84972F09-AA42-4388-89BE-39263433A846}" type="presParOf" srcId="{0C099ADA-2F1E-48D8-870A-57043C076DCD}" destId="{B65D7DE8-A10A-4AC3-A50E-C3331492B9BB}" srcOrd="1" destOrd="0" presId="urn:microsoft.com/office/officeart/2005/8/layout/lProcess2"/>
    <dgm:cxn modelId="{DA7092EE-A691-4B18-8E16-7F56A247EF09}" type="presParOf" srcId="{0C099ADA-2F1E-48D8-870A-57043C076DCD}" destId="{777093EB-BB99-4FD9-B138-8AD73A7B708E}" srcOrd="2" destOrd="0" presId="urn:microsoft.com/office/officeart/2005/8/layout/lProcess2"/>
    <dgm:cxn modelId="{B1589881-85A8-414F-A936-83467E713BDF}" type="presParOf" srcId="{777093EB-BB99-4FD9-B138-8AD73A7B708E}" destId="{DA9DAA7D-A56D-4A7C-87C2-5EF50E4ADB75}" srcOrd="0" destOrd="0" presId="urn:microsoft.com/office/officeart/2005/8/layout/lProcess2"/>
    <dgm:cxn modelId="{64CD8D9A-732B-4766-A462-DA8D9F602D76}" type="presParOf" srcId="{DA9DAA7D-A56D-4A7C-87C2-5EF50E4ADB75}" destId="{5F17C915-92B4-4402-B461-05A833487C4C}" srcOrd="0" destOrd="0" presId="urn:microsoft.com/office/officeart/2005/8/layout/lProcess2"/>
    <dgm:cxn modelId="{C9063BE8-0205-4676-A26F-2304E700D88B}" type="presParOf" srcId="{DA9DAA7D-A56D-4A7C-87C2-5EF50E4ADB75}" destId="{BBCA8E13-5CA9-46F4-B8CE-E24FBEA6BC20}" srcOrd="1" destOrd="0" presId="urn:microsoft.com/office/officeart/2005/8/layout/lProcess2"/>
    <dgm:cxn modelId="{57A3B591-9CE2-4485-906E-F99C7FDD11FB}" type="presParOf" srcId="{DA9DAA7D-A56D-4A7C-87C2-5EF50E4ADB75}" destId="{BDAF1833-BB57-4256-BBD0-4C9956A066F8}" srcOrd="2" destOrd="0" presId="urn:microsoft.com/office/officeart/2005/8/layout/lProcess2"/>
    <dgm:cxn modelId="{35A087C8-CF05-4AA4-8679-2FD65DAEFA8A}" type="presParOf" srcId="{C339BC25-6512-4AD3-99D0-765C3761175A}" destId="{2641F9D9-6C0B-4366-810F-04CBBDD91D48}" srcOrd="3" destOrd="0" presId="urn:microsoft.com/office/officeart/2005/8/layout/lProcess2"/>
    <dgm:cxn modelId="{AF620B7B-B303-47D8-9E38-8D7BD3FBCB33}" type="presParOf" srcId="{C339BC25-6512-4AD3-99D0-765C3761175A}" destId="{3A726403-0CD5-4124-908A-099FCFA21DAE}" srcOrd="4" destOrd="0" presId="urn:microsoft.com/office/officeart/2005/8/layout/lProcess2"/>
    <dgm:cxn modelId="{310DF4E7-75B9-4BBD-8886-03B0EFA094F2}" type="presParOf" srcId="{3A726403-0CD5-4124-908A-099FCFA21DAE}" destId="{B69F2309-9B64-4AD0-9D6D-578DB528A198}" srcOrd="0" destOrd="0" presId="urn:microsoft.com/office/officeart/2005/8/layout/lProcess2"/>
    <dgm:cxn modelId="{31E87E1A-14D5-40DC-BCAE-98E7D91903CF}" type="presParOf" srcId="{3A726403-0CD5-4124-908A-099FCFA21DAE}" destId="{03131F04-7E71-48DD-A1A1-5FBD0B55F643}" srcOrd="1" destOrd="0" presId="urn:microsoft.com/office/officeart/2005/8/layout/lProcess2"/>
    <dgm:cxn modelId="{B05B82D8-6B7A-454E-A811-4F82CB7AC0D2}" type="presParOf" srcId="{3A726403-0CD5-4124-908A-099FCFA21DAE}" destId="{1F16A23B-32CE-43FC-8F10-FEF1086D6E94}" srcOrd="2" destOrd="0" presId="urn:microsoft.com/office/officeart/2005/8/layout/lProcess2"/>
    <dgm:cxn modelId="{9C9EBC31-270F-4C59-98EA-3D8999FB3EAA}" type="presParOf" srcId="{1F16A23B-32CE-43FC-8F10-FEF1086D6E94}" destId="{498FE425-0E93-4828-92FA-0F176D955045}" srcOrd="0" destOrd="0" presId="urn:microsoft.com/office/officeart/2005/8/layout/lProcess2"/>
    <dgm:cxn modelId="{CF853DF3-D64F-4CDB-8DDD-24B26D87B341}" type="presParOf" srcId="{498FE425-0E93-4828-92FA-0F176D955045}" destId="{96F0BD43-6B24-4C6E-8536-0DC5A9137EFA}" srcOrd="0" destOrd="0" presId="urn:microsoft.com/office/officeart/2005/8/layout/lProcess2"/>
    <dgm:cxn modelId="{6A1968BB-4BDD-436E-8ACC-0B084C3EFEDD}" type="presParOf" srcId="{498FE425-0E93-4828-92FA-0F176D955045}" destId="{F8FAC68F-3724-4890-8C6A-5A918635132D}" srcOrd="1" destOrd="0" presId="urn:microsoft.com/office/officeart/2005/8/layout/lProcess2"/>
    <dgm:cxn modelId="{3A8599DC-E597-4DCD-8287-E136A19971A9}" type="presParOf" srcId="{498FE425-0E93-4828-92FA-0F176D955045}" destId="{574FAA76-F6BD-491E-97D4-DBCC0EAD81D3}" srcOrd="2" destOrd="0" presId="urn:microsoft.com/office/officeart/2005/8/layout/lProcess2"/>
    <dgm:cxn modelId="{6DAB59CC-127F-4C72-8F40-4E96AD7679FC}" type="presParOf" srcId="{498FE425-0E93-4828-92FA-0F176D955045}" destId="{8C1B11B7-9091-4CB9-91FB-817FE7DAFA77}" srcOrd="3" destOrd="0" presId="urn:microsoft.com/office/officeart/2005/8/layout/lProcess2"/>
    <dgm:cxn modelId="{3C2C3896-B5A6-494D-9694-672B6C053EEC}" type="presParOf" srcId="{498FE425-0E93-4828-92FA-0F176D955045}" destId="{BDE32DDD-CF64-4778-B0AC-D843D9C5518A}" srcOrd="4" destOrd="0" presId="urn:microsoft.com/office/officeart/2005/8/layout/lProcess2"/>
    <dgm:cxn modelId="{73F967AC-FB02-422E-BFD7-6CE36C990BEB}" type="presParOf" srcId="{498FE425-0E93-4828-92FA-0F176D955045}" destId="{6F1E18F3-11A1-4EA4-B127-7EE5CCD56F95}" srcOrd="5" destOrd="0" presId="urn:microsoft.com/office/officeart/2005/8/layout/lProcess2"/>
    <dgm:cxn modelId="{46B78E08-F896-41A8-815F-964A6EAFF0F8}" type="presParOf" srcId="{498FE425-0E93-4828-92FA-0F176D955045}" destId="{1250493C-D54E-4FDB-964A-A89972F08DE3}" srcOrd="6" destOrd="0" presId="urn:microsoft.com/office/officeart/2005/8/layout/lProcess2"/>
    <dgm:cxn modelId="{1CB89ADE-700A-4FD9-8DDC-F52925C45C92}" type="presParOf" srcId="{498FE425-0E93-4828-92FA-0F176D955045}" destId="{1F940F14-C25E-458F-9FBF-4B6ABAF99114}" srcOrd="7" destOrd="0" presId="urn:microsoft.com/office/officeart/2005/8/layout/lProcess2"/>
    <dgm:cxn modelId="{17AD7A8F-7575-4B91-9B81-1AEDEDAF95B3}" type="presParOf" srcId="{498FE425-0E93-4828-92FA-0F176D955045}" destId="{C0551266-A152-4DF0-951B-5B4E9F39BD62}" srcOrd="8" destOrd="0" presId="urn:microsoft.com/office/officeart/2005/8/layout/lProcess2"/>
    <dgm:cxn modelId="{DF46AA63-892B-4FE0-8DF8-72551CFAE69B}" type="presParOf" srcId="{498FE425-0E93-4828-92FA-0F176D955045}" destId="{E78C9F9F-8DA0-4AEB-B365-F4F876424949}" srcOrd="9" destOrd="0" presId="urn:microsoft.com/office/officeart/2005/8/layout/lProcess2"/>
    <dgm:cxn modelId="{46D3FF8E-F9D9-4FB1-8A8F-17E8EE149833}" type="presParOf" srcId="{498FE425-0E93-4828-92FA-0F176D955045}" destId="{A5D57017-3653-4827-B529-AEBBB27B9FB8}" srcOrd="10" destOrd="0" presId="urn:microsoft.com/office/officeart/2005/8/layout/lProcess2"/>
    <dgm:cxn modelId="{F13FB3BA-A756-4472-81C2-26236D7BB61A}" type="presParOf" srcId="{C339BC25-6512-4AD3-99D0-765C3761175A}" destId="{B245F2C6-4121-4EEF-829D-33554169ACD9}" srcOrd="5" destOrd="0" presId="urn:microsoft.com/office/officeart/2005/8/layout/lProcess2"/>
    <dgm:cxn modelId="{29BE4227-AD4B-4D29-BFB2-B78F5747AC76}" type="presParOf" srcId="{C339BC25-6512-4AD3-99D0-765C3761175A}" destId="{984DD255-D270-4307-98AD-6F71B035DFD1}" srcOrd="6" destOrd="0" presId="urn:microsoft.com/office/officeart/2005/8/layout/lProcess2"/>
    <dgm:cxn modelId="{AF4D039E-55F2-4267-BAE8-7C8EE26DB20B}" type="presParOf" srcId="{984DD255-D270-4307-98AD-6F71B035DFD1}" destId="{7E7D26C7-52A6-417F-8C56-EC8E40146E00}" srcOrd="0" destOrd="0" presId="urn:microsoft.com/office/officeart/2005/8/layout/lProcess2"/>
    <dgm:cxn modelId="{1A9F6EC3-9559-46FD-A48D-75919ACD3541}" type="presParOf" srcId="{984DD255-D270-4307-98AD-6F71B035DFD1}" destId="{A110BF8B-993E-40AD-BFC2-F4665823A3C1}" srcOrd="1" destOrd="0" presId="urn:microsoft.com/office/officeart/2005/8/layout/lProcess2"/>
    <dgm:cxn modelId="{54374B00-00E4-4C9B-8D0F-320CDA11C6CD}" type="presParOf" srcId="{984DD255-D270-4307-98AD-6F71B035DFD1}" destId="{D9129E36-9A38-41B6-A5B3-BFA1AB3DCA35}" srcOrd="2" destOrd="0" presId="urn:microsoft.com/office/officeart/2005/8/layout/lProcess2"/>
    <dgm:cxn modelId="{A12D2962-630F-42FC-B9AB-45DF7C97AC28}" type="presParOf" srcId="{D9129E36-9A38-41B6-A5B3-BFA1AB3DCA35}" destId="{4341B858-ED76-4235-B81A-1CC82B874BC5}" srcOrd="0" destOrd="0" presId="urn:microsoft.com/office/officeart/2005/8/layout/lProcess2"/>
    <dgm:cxn modelId="{42EFFA67-5C38-45BF-B5A0-4610F8CDA417}" type="presParOf" srcId="{4341B858-ED76-4235-B81A-1CC82B874BC5}" destId="{E30D18E9-E930-4E8A-9F08-D0D40FCF2037}" srcOrd="0" destOrd="0" presId="urn:microsoft.com/office/officeart/2005/8/layout/lProcess2"/>
    <dgm:cxn modelId="{C23B8CA8-1B44-40CA-BE75-921913D6DDA5}" type="presParOf" srcId="{4341B858-ED76-4235-B81A-1CC82B874BC5}" destId="{DA0E01E9-30F1-4BED-8C05-8519327A9F4E}" srcOrd="1" destOrd="0" presId="urn:microsoft.com/office/officeart/2005/8/layout/lProcess2"/>
    <dgm:cxn modelId="{C3FB7083-C2E4-45BC-AC67-50A2D32DB99E}" type="presParOf" srcId="{4341B858-ED76-4235-B81A-1CC82B874BC5}" destId="{3BBA4102-6655-464A-9FC5-BE9045B4DB82}" srcOrd="2" destOrd="0" presId="urn:microsoft.com/office/officeart/2005/8/layout/lProcess2"/>
    <dgm:cxn modelId="{B35121EA-0D60-4A7F-B634-F6BED7DDAF6C}" type="presParOf" srcId="{4341B858-ED76-4235-B81A-1CC82B874BC5}" destId="{8639C186-21FD-4496-9BB1-6F40C15444BC}" srcOrd="3" destOrd="0" presId="urn:microsoft.com/office/officeart/2005/8/layout/lProcess2"/>
    <dgm:cxn modelId="{C0526417-3CE4-424A-AEAB-2DA88927416F}" type="presParOf" srcId="{4341B858-ED76-4235-B81A-1CC82B874BC5}" destId="{3C23810F-EB27-4AD8-BF25-A82FB61BD5B0}" srcOrd="4" destOrd="0" presId="urn:microsoft.com/office/officeart/2005/8/layout/lProcess2"/>
    <dgm:cxn modelId="{CD521552-F005-45C4-95C0-9537E9D43AFD}" type="presParOf" srcId="{4341B858-ED76-4235-B81A-1CC82B874BC5}" destId="{54EB2285-4023-4199-BA89-3E6BEC823C0D}" srcOrd="5" destOrd="0" presId="urn:microsoft.com/office/officeart/2005/8/layout/lProcess2"/>
    <dgm:cxn modelId="{7E02C156-E443-4BDA-BFD3-7FDA69D37A07}" type="presParOf" srcId="{4341B858-ED76-4235-B81A-1CC82B874BC5}" destId="{1ADF0234-F396-46D6-AEB9-4D8F325CC472}" srcOrd="6" destOrd="0" presId="urn:microsoft.com/office/officeart/2005/8/layout/lProcess2"/>
    <dgm:cxn modelId="{049FAE98-96A3-4FE0-B5BD-4A66222A3896}" type="presParOf" srcId="{4341B858-ED76-4235-B81A-1CC82B874BC5}" destId="{D5FBB69B-F05E-4BCA-89B2-0A6147920045}" srcOrd="7" destOrd="0" presId="urn:microsoft.com/office/officeart/2005/8/layout/lProcess2"/>
    <dgm:cxn modelId="{F6C7BCA1-7DFA-4D84-A34D-6FC0F000E915}" type="presParOf" srcId="{4341B858-ED76-4235-B81A-1CC82B874BC5}" destId="{8739C615-3228-4AF7-851F-FFFAD06C7F8A}" srcOrd="8" destOrd="0" presId="urn:microsoft.com/office/officeart/2005/8/layout/lProcess2"/>
    <dgm:cxn modelId="{95034273-A292-4638-89DC-1FDE79035356}" type="presParOf" srcId="{4341B858-ED76-4235-B81A-1CC82B874BC5}" destId="{7150014C-57E2-49C4-8693-FE5D82A1F82D}" srcOrd="9" destOrd="0" presId="urn:microsoft.com/office/officeart/2005/8/layout/lProcess2"/>
    <dgm:cxn modelId="{9BCFAF4C-7FF8-48B7-905B-4F977CD0D16E}" type="presParOf" srcId="{4341B858-ED76-4235-B81A-1CC82B874BC5}" destId="{4AACCEC1-AB5A-4156-931E-9AC385C94BA2}" srcOrd="10" destOrd="0" presId="urn:microsoft.com/office/officeart/2005/8/layout/lProcess2"/>
    <dgm:cxn modelId="{E7A02CBA-C47D-4B10-8045-0A6E0983FAE6}" type="presParOf" srcId="{4341B858-ED76-4235-B81A-1CC82B874BC5}" destId="{0EDAF469-5D4D-4D77-A0DA-259809ED57EB}" srcOrd="11" destOrd="0" presId="urn:microsoft.com/office/officeart/2005/8/layout/lProcess2"/>
    <dgm:cxn modelId="{7EBEB56C-4FCC-4464-9425-41F7FD342244}" type="presParOf" srcId="{4341B858-ED76-4235-B81A-1CC82B874BC5}" destId="{1C8CDDF8-C625-4976-99E6-44F7718D97B6}" srcOrd="12" destOrd="0" presId="urn:microsoft.com/office/officeart/2005/8/layout/lProcess2"/>
    <dgm:cxn modelId="{C1AFDDFF-7FAA-4781-A102-F0E4092EADC9}" type="presParOf" srcId="{4341B858-ED76-4235-B81A-1CC82B874BC5}" destId="{8B011085-2F3A-4BC7-B94E-708F6BAD7D02}" srcOrd="13" destOrd="0" presId="urn:microsoft.com/office/officeart/2005/8/layout/lProcess2"/>
    <dgm:cxn modelId="{7D2559A8-527D-4F71-A842-980F6C41F55F}" type="presParOf" srcId="{4341B858-ED76-4235-B81A-1CC82B874BC5}" destId="{35FBD99D-D8D0-4E45-8E18-87C3D071FA5F}" srcOrd="1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52F8E-0160-4903-A4C2-E554A7B57CBD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782AA-C677-4BE0-9361-F8D86DDEF48D}">
      <dsp:nvSpPr>
        <dsp:cNvPr id="0" name=""/>
        <dsp:cNvSpPr/>
      </dsp:nvSpPr>
      <dsp:spPr>
        <a:xfrm>
          <a:off x="380119" y="246332"/>
          <a:ext cx="10289104" cy="4924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Introduction</a:t>
          </a:r>
          <a:endParaRPr lang="zh-CN" altLang="en-US" sz="2700" b="1" kern="1200" dirty="0"/>
        </a:p>
      </dsp:txBody>
      <dsp:txXfrm>
        <a:off x="380119" y="246332"/>
        <a:ext cx="10289104" cy="492448"/>
      </dsp:txXfrm>
    </dsp:sp>
    <dsp:sp modelId="{DA46A8B5-8432-4665-BE56-7F5D406C733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6482-22B8-45FF-A72A-260C89C0D49A}">
      <dsp:nvSpPr>
        <dsp:cNvPr id="0" name=""/>
        <dsp:cNvSpPr/>
      </dsp:nvSpPr>
      <dsp:spPr>
        <a:xfrm>
          <a:off x="826075" y="985438"/>
          <a:ext cx="9843148" cy="492448"/>
        </a:xfrm>
        <a:prstGeom prst="rect">
          <a:avLst/>
        </a:prstGeom>
        <a:solidFill>
          <a:schemeClr val="accent4">
            <a:hueOff val="2446553"/>
            <a:satOff val="-11256"/>
            <a:lumOff val="-18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Design</a:t>
          </a:r>
          <a:endParaRPr lang="zh-CN" altLang="en-US" sz="2700" b="1" kern="1200" dirty="0"/>
        </a:p>
      </dsp:txBody>
      <dsp:txXfrm>
        <a:off x="826075" y="985438"/>
        <a:ext cx="9843148" cy="492448"/>
      </dsp:txXfrm>
    </dsp:sp>
    <dsp:sp modelId="{8D0E00F5-9F54-49B1-ACA1-4FCFB0DFC2AF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446553"/>
              <a:satOff val="-11256"/>
              <a:lumOff val="-18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4016B-B554-4D99-A92B-51B459C86075}">
      <dsp:nvSpPr>
        <dsp:cNvPr id="0" name=""/>
        <dsp:cNvSpPr/>
      </dsp:nvSpPr>
      <dsp:spPr>
        <a:xfrm>
          <a:off x="1070457" y="1724003"/>
          <a:ext cx="9598766" cy="492448"/>
        </a:xfrm>
        <a:prstGeom prst="rect">
          <a:avLst/>
        </a:prstGeom>
        <a:solidFill>
          <a:schemeClr val="accent4">
            <a:hueOff val="4893105"/>
            <a:satOff val="-22512"/>
            <a:lumOff val="-37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Implementation</a:t>
          </a:r>
          <a:endParaRPr lang="zh-CN" altLang="en-US" sz="2700" b="1" kern="1200" dirty="0"/>
        </a:p>
      </dsp:txBody>
      <dsp:txXfrm>
        <a:off x="1070457" y="1724003"/>
        <a:ext cx="9598766" cy="492448"/>
      </dsp:txXfrm>
    </dsp:sp>
    <dsp:sp modelId="{A067BA87-51BA-4FA3-8704-189820F8348A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4893105"/>
              <a:satOff val="-22512"/>
              <a:lumOff val="-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B962E-94A0-459B-B885-AA256EA23AEA}">
      <dsp:nvSpPr>
        <dsp:cNvPr id="0" name=""/>
        <dsp:cNvSpPr/>
      </dsp:nvSpPr>
      <dsp:spPr>
        <a:xfrm>
          <a:off x="1148486" y="2463109"/>
          <a:ext cx="9520737" cy="492448"/>
        </a:xfrm>
        <a:prstGeom prst="rect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Results</a:t>
          </a:r>
          <a:endParaRPr lang="zh-CN" altLang="en-US" sz="2700" b="0" kern="1200" dirty="0"/>
        </a:p>
      </dsp:txBody>
      <dsp:txXfrm>
        <a:off x="1148486" y="2463109"/>
        <a:ext cx="9520737" cy="492448"/>
      </dsp:txXfrm>
    </dsp:sp>
    <dsp:sp modelId="{0C2F5938-1670-4F8E-B6EB-E3ECF4002D08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7339657"/>
              <a:satOff val="-33768"/>
              <a:lumOff val="-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2DE05-2C7F-4FAA-9A2D-76A4E7F3332C}">
      <dsp:nvSpPr>
        <dsp:cNvPr id="0" name=""/>
        <dsp:cNvSpPr/>
      </dsp:nvSpPr>
      <dsp:spPr>
        <a:xfrm>
          <a:off x="1070457" y="3202215"/>
          <a:ext cx="9598766" cy="492448"/>
        </a:xfrm>
        <a:prstGeom prst="rect">
          <a:avLst/>
        </a:prstGeom>
        <a:solidFill>
          <a:schemeClr val="accent4">
            <a:hueOff val="9786210"/>
            <a:satOff val="-45025"/>
            <a:lumOff val="-75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Evaluation</a:t>
          </a:r>
          <a:endParaRPr lang="zh-CN" altLang="en-US" sz="2700" b="0" kern="1200" dirty="0"/>
        </a:p>
      </dsp:txBody>
      <dsp:txXfrm>
        <a:off x="1070457" y="3202215"/>
        <a:ext cx="9598766" cy="492448"/>
      </dsp:txXfrm>
    </dsp:sp>
    <dsp:sp modelId="{D867499B-C2FA-43C8-A168-A02E8A0A2DCE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786210"/>
              <a:satOff val="-45025"/>
              <a:lumOff val="-75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B4353-BE9B-4918-A89B-10D6120724A2}">
      <dsp:nvSpPr>
        <dsp:cNvPr id="0" name=""/>
        <dsp:cNvSpPr/>
      </dsp:nvSpPr>
      <dsp:spPr>
        <a:xfrm>
          <a:off x="826075" y="3940779"/>
          <a:ext cx="9843148" cy="492448"/>
        </a:xfrm>
        <a:prstGeom prst="rect">
          <a:avLst/>
        </a:prstGeom>
        <a:solidFill>
          <a:schemeClr val="accent4">
            <a:hueOff val="12232762"/>
            <a:satOff val="-56281"/>
            <a:lumOff val="-94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Challenges</a:t>
          </a:r>
          <a:endParaRPr lang="zh-CN" altLang="en-US" sz="2700" b="0" kern="1200" dirty="0"/>
        </a:p>
      </dsp:txBody>
      <dsp:txXfrm>
        <a:off x="826075" y="3940779"/>
        <a:ext cx="9843148" cy="492448"/>
      </dsp:txXfrm>
    </dsp:sp>
    <dsp:sp modelId="{2FEC7DA6-048C-4ABE-BFE7-6D643D3319C2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2232762"/>
              <a:satOff val="-56281"/>
              <a:lumOff val="-94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10209-46A3-4CBD-A257-D2CB5994B1B6}">
      <dsp:nvSpPr>
        <dsp:cNvPr id="0" name=""/>
        <dsp:cNvSpPr/>
      </dsp:nvSpPr>
      <dsp:spPr>
        <a:xfrm>
          <a:off x="380119" y="4679885"/>
          <a:ext cx="10289104" cy="492448"/>
        </a:xfrm>
        <a:prstGeom prst="rect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Future Work</a:t>
          </a:r>
          <a:endParaRPr lang="zh-CN" altLang="en-US" sz="2700" b="0" kern="1200" dirty="0"/>
        </a:p>
      </dsp:txBody>
      <dsp:txXfrm>
        <a:off x="380119" y="4679885"/>
        <a:ext cx="10289104" cy="492448"/>
      </dsp:txXfrm>
    </dsp:sp>
    <dsp:sp modelId="{0F3CDEB3-6CBA-4BC2-872C-80025D43B092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4679315"/>
              <a:satOff val="-67537"/>
              <a:lumOff val="-1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3DAF8-2659-4757-B73A-FA25EB1755CF}">
      <dsp:nvSpPr>
        <dsp:cNvPr id="0" name=""/>
        <dsp:cNvSpPr/>
      </dsp:nvSpPr>
      <dsp:spPr>
        <a:xfrm>
          <a:off x="4735144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New episode starts from restore point as validation process</a:t>
          </a:r>
          <a:endParaRPr lang="zh-CN" altLang="en-US" sz="2000" kern="1200" dirty="0"/>
        </a:p>
      </dsp:txBody>
      <dsp:txXfrm>
        <a:off x="4735144" y="121283"/>
        <a:ext cx="1916906" cy="1916906"/>
      </dsp:txXfrm>
    </dsp:sp>
    <dsp:sp modelId="{375205D0-C828-4DCE-B9F1-6AA3651A1203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9A9A3-CEEA-4E5E-B43E-B0C4F27FD374}">
      <dsp:nvSpPr>
        <dsp:cNvPr id="0" name=""/>
        <dsp:cNvSpPr/>
      </dsp:nvSpPr>
      <dsp:spPr>
        <a:xfrm>
          <a:off x="4735144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Transfer to training process after death or 100 unscored steps</a:t>
          </a:r>
          <a:endParaRPr lang="zh-CN" altLang="en-US" sz="2000" kern="1200" dirty="0"/>
        </a:p>
      </dsp:txBody>
      <dsp:txXfrm>
        <a:off x="4735144" y="3380477"/>
        <a:ext cx="1916906" cy="1916906"/>
      </dsp:txXfrm>
    </dsp:sp>
    <dsp:sp modelId="{71FDD239-0E7C-4472-ABB0-7407D9743538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FA878-1EDC-4AD2-81AC-94CC68036349}">
      <dsp:nvSpPr>
        <dsp:cNvPr id="0" name=""/>
        <dsp:cNvSpPr/>
      </dsp:nvSpPr>
      <dsp:spPr>
        <a:xfrm>
          <a:off x="1475949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Step into next scenario if pass current one as validation process, and set it as restore point</a:t>
          </a:r>
          <a:endParaRPr lang="zh-CN" altLang="en-US" sz="2000" kern="1200" dirty="0"/>
        </a:p>
      </dsp:txBody>
      <dsp:txXfrm>
        <a:off x="1475949" y="3380477"/>
        <a:ext cx="1916906" cy="1916906"/>
      </dsp:txXfrm>
    </dsp:sp>
    <dsp:sp modelId="{46C8449C-26EE-46EC-B2B6-9B962F529649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D70E6-5369-43D7-AEC1-22CD965F60BC}">
      <dsp:nvSpPr>
        <dsp:cNvPr id="0" name=""/>
        <dsp:cNvSpPr/>
      </dsp:nvSpPr>
      <dsp:spPr>
        <a:xfrm>
          <a:off x="1475949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Start new episode if lose all lives or pass current scenario as training process</a:t>
          </a:r>
          <a:endParaRPr lang="zh-CN" altLang="en-US" sz="2000" kern="1200" dirty="0"/>
        </a:p>
      </dsp:txBody>
      <dsp:txXfrm>
        <a:off x="1475949" y="121283"/>
        <a:ext cx="1916906" cy="1916906"/>
      </dsp:txXfrm>
    </dsp:sp>
    <dsp:sp modelId="{3D53814D-D222-4E6D-A1F5-D8FE58437A4D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9D535-B7C3-4F98-BD13-1A734E2562B7}">
      <dsp:nvSpPr>
        <dsp:cNvPr id="0" name=""/>
        <dsp:cNvSpPr/>
      </dsp:nvSpPr>
      <dsp:spPr>
        <a:xfrm>
          <a:off x="655606" y="208900"/>
          <a:ext cx="2699631" cy="2699631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1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1</a:t>
          </a:r>
          <a:endParaRPr lang="zh-CN" alt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2</a:t>
          </a:r>
          <a:endParaRPr lang="zh-CN" altLang="en-US" sz="1100" b="1" kern="1200" dirty="0"/>
        </a:p>
      </dsp:txBody>
      <dsp:txXfrm>
        <a:off x="2078376" y="780964"/>
        <a:ext cx="964154" cy="803461"/>
      </dsp:txXfrm>
    </dsp:sp>
    <dsp:sp modelId="{8D3463C8-B1AF-4B4C-AB31-294B1F4C689C}">
      <dsp:nvSpPr>
        <dsp:cNvPr id="0" name=""/>
        <dsp:cNvSpPr/>
      </dsp:nvSpPr>
      <dsp:spPr>
        <a:xfrm>
          <a:off x="600007" y="305315"/>
          <a:ext cx="2699631" cy="2699631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3060134"/>
            <a:satOff val="17165"/>
            <a:lumOff val="-66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2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3</a:t>
          </a:r>
          <a:endParaRPr lang="zh-CN" alt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4</a:t>
          </a:r>
          <a:endParaRPr lang="zh-CN" altLang="en-US" sz="1100" b="1" kern="1200" dirty="0"/>
        </a:p>
      </dsp:txBody>
      <dsp:txXfrm>
        <a:off x="1242776" y="2056862"/>
        <a:ext cx="1446231" cy="707046"/>
      </dsp:txXfrm>
    </dsp:sp>
    <dsp:sp modelId="{7BA1DE63-98DD-4540-8196-331279B6BC99}">
      <dsp:nvSpPr>
        <dsp:cNvPr id="0" name=""/>
        <dsp:cNvSpPr/>
      </dsp:nvSpPr>
      <dsp:spPr>
        <a:xfrm>
          <a:off x="544407" y="208900"/>
          <a:ext cx="2699631" cy="2699631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6120267"/>
            <a:satOff val="34331"/>
            <a:lumOff val="-1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Scenario 3</a:t>
          </a:r>
          <a:endParaRPr lang="zh-CN" alt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b="1" kern="1200" dirty="0" smtClean="0"/>
            <a:t>Level 5</a:t>
          </a:r>
          <a:endParaRPr lang="zh-CN" altLang="en-US" sz="1100" b="1" kern="1200" dirty="0"/>
        </a:p>
      </dsp:txBody>
      <dsp:txXfrm>
        <a:off x="857115" y="780964"/>
        <a:ext cx="964154" cy="803461"/>
      </dsp:txXfrm>
    </dsp:sp>
    <dsp:sp modelId="{F4A840B9-E1A3-497B-B903-B42F31CBA85B}">
      <dsp:nvSpPr>
        <dsp:cNvPr id="0" name=""/>
        <dsp:cNvSpPr/>
      </dsp:nvSpPr>
      <dsp:spPr>
        <a:xfrm>
          <a:off x="488709" y="41779"/>
          <a:ext cx="3033871" cy="303387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056C-9E59-40BD-AA5E-19A97F1D9076}">
      <dsp:nvSpPr>
        <dsp:cNvPr id="0" name=""/>
        <dsp:cNvSpPr/>
      </dsp:nvSpPr>
      <dsp:spPr>
        <a:xfrm>
          <a:off x="432887" y="138024"/>
          <a:ext cx="3033871" cy="303387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3060134"/>
            <a:satOff val="17165"/>
            <a:lumOff val="-66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506DF-58B4-4C55-8FDD-A18DE202BC87}">
      <dsp:nvSpPr>
        <dsp:cNvPr id="0" name=""/>
        <dsp:cNvSpPr/>
      </dsp:nvSpPr>
      <dsp:spPr>
        <a:xfrm>
          <a:off x="377064" y="41779"/>
          <a:ext cx="3033871" cy="303387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6120267"/>
            <a:satOff val="34331"/>
            <a:lumOff val="-133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9CB5-D567-4055-BDBE-1E91F56AB7C8}">
      <dsp:nvSpPr>
        <dsp:cNvPr id="0" name=""/>
        <dsp:cNvSpPr/>
      </dsp:nvSpPr>
      <dsp:spPr>
        <a:xfrm>
          <a:off x="0" y="261777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2, 3, 4, 5, 6, 7</a:t>
          </a:r>
          <a:endParaRPr lang="zh-CN" altLang="en-US" sz="1300" b="1" kern="1200" dirty="0"/>
        </a:p>
      </dsp:txBody>
      <dsp:txXfrm>
        <a:off x="0" y="261777"/>
        <a:ext cx="2931458" cy="542587"/>
      </dsp:txXfrm>
    </dsp:sp>
    <dsp:sp modelId="{148C3AE0-D981-4826-9E5D-008F3749C624}">
      <dsp:nvSpPr>
        <dsp:cNvPr id="0" name=""/>
        <dsp:cNvSpPr/>
      </dsp:nvSpPr>
      <dsp:spPr>
        <a:xfrm>
          <a:off x="146572" y="69897"/>
          <a:ext cx="2052020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Armor activated</a:t>
          </a:r>
          <a:endParaRPr lang="zh-CN" altLang="en-US" sz="1300" b="1" kern="1200" dirty="0"/>
        </a:p>
      </dsp:txBody>
      <dsp:txXfrm>
        <a:off x="165306" y="88631"/>
        <a:ext cx="2014552" cy="346292"/>
      </dsp:txXfrm>
    </dsp:sp>
    <dsp:sp modelId="{5BA13A76-00D3-418B-A6E6-73D6C9DCC476}">
      <dsp:nvSpPr>
        <dsp:cNvPr id="0" name=""/>
        <dsp:cNvSpPr/>
      </dsp:nvSpPr>
      <dsp:spPr>
        <a:xfrm>
          <a:off x="0" y="1066444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016342"/>
              <a:satOff val="35417"/>
              <a:lumOff val="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4, 7</a:t>
          </a:r>
          <a:endParaRPr lang="zh-CN" altLang="en-US" sz="1300" b="1" kern="1200" dirty="0"/>
        </a:p>
      </dsp:txBody>
      <dsp:txXfrm>
        <a:off x="0" y="1066444"/>
        <a:ext cx="2931458" cy="542587"/>
      </dsp:txXfrm>
    </dsp:sp>
    <dsp:sp modelId="{E42D37A2-F1C7-4A0C-8215-0A236AF46D51}">
      <dsp:nvSpPr>
        <dsp:cNvPr id="0" name=""/>
        <dsp:cNvSpPr/>
      </dsp:nvSpPr>
      <dsp:spPr>
        <a:xfrm>
          <a:off x="146572" y="874564"/>
          <a:ext cx="2052020" cy="383760"/>
        </a:xfrm>
        <a:prstGeom prst="roundRect">
          <a:avLst/>
        </a:prstGeom>
        <a:solidFill>
          <a:schemeClr val="accent5">
            <a:hueOff val="-7016342"/>
            <a:satOff val="35417"/>
            <a:lumOff val="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Armor cooldown</a:t>
          </a:r>
          <a:endParaRPr lang="zh-CN" altLang="en-US" sz="1300" b="1" kern="1200" dirty="0"/>
        </a:p>
      </dsp:txBody>
      <dsp:txXfrm>
        <a:off x="165306" y="893298"/>
        <a:ext cx="2014552" cy="346292"/>
      </dsp:txXfrm>
    </dsp:sp>
    <dsp:sp modelId="{8FEE22D6-E753-404E-AB45-C54583FAA1E8}">
      <dsp:nvSpPr>
        <dsp:cNvPr id="0" name=""/>
        <dsp:cNvSpPr/>
      </dsp:nvSpPr>
      <dsp:spPr>
        <a:xfrm>
          <a:off x="0" y="1871112"/>
          <a:ext cx="293145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4032684"/>
              <a:satOff val="70833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14" tIns="270764" rIns="227514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Exclude 1, 5, 6, 7</a:t>
          </a:r>
          <a:endParaRPr lang="zh-CN" altLang="en-US" sz="1300" b="1" kern="1200" dirty="0"/>
        </a:p>
      </dsp:txBody>
      <dsp:txXfrm>
        <a:off x="0" y="1871112"/>
        <a:ext cx="2931458" cy="542587"/>
      </dsp:txXfrm>
    </dsp:sp>
    <dsp:sp modelId="{38136EC7-B705-4542-9387-50EB3A24FD50}">
      <dsp:nvSpPr>
        <dsp:cNvPr id="0" name=""/>
        <dsp:cNvSpPr/>
      </dsp:nvSpPr>
      <dsp:spPr>
        <a:xfrm>
          <a:off x="146572" y="1679232"/>
          <a:ext cx="2052020" cy="383760"/>
        </a:xfrm>
        <a:prstGeom prst="roundRect">
          <a:avLst/>
        </a:prstGeom>
        <a:solidFill>
          <a:schemeClr val="accent5">
            <a:hueOff val="-14032684"/>
            <a:satOff val="70833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61" tIns="0" rIns="77561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Already fired</a:t>
          </a:r>
          <a:endParaRPr lang="zh-CN" altLang="en-US" sz="1300" b="1" kern="1200" dirty="0"/>
        </a:p>
      </dsp:txBody>
      <dsp:txXfrm>
        <a:off x="165306" y="1697966"/>
        <a:ext cx="2014552" cy="3462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BC131-4640-40F3-ABDB-821034C28847}">
      <dsp:nvSpPr>
        <dsp:cNvPr id="0" name=""/>
        <dsp:cNvSpPr/>
      </dsp:nvSpPr>
      <dsp:spPr>
        <a:xfrm>
          <a:off x="1456126" y="148367"/>
          <a:ext cx="2944522" cy="102259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23E2-7F08-41B9-9F48-EA1A2DC20C8C}">
      <dsp:nvSpPr>
        <dsp:cNvPr id="0" name=""/>
        <dsp:cNvSpPr/>
      </dsp:nvSpPr>
      <dsp:spPr>
        <a:xfrm>
          <a:off x="2647631" y="2652352"/>
          <a:ext cx="570643" cy="365212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190D6-363D-463A-AB96-8DC4E6D190E7}">
      <dsp:nvSpPr>
        <dsp:cNvPr id="0" name=""/>
        <dsp:cNvSpPr/>
      </dsp:nvSpPr>
      <dsp:spPr>
        <a:xfrm>
          <a:off x="1563407" y="2944522"/>
          <a:ext cx="2739090" cy="684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Passed all 5 levels for 3 rounds</a:t>
          </a:r>
          <a:endParaRPr lang="zh-CN" altLang="en-US" sz="1600" b="1" kern="1200" dirty="0"/>
        </a:p>
      </dsp:txBody>
      <dsp:txXfrm>
        <a:off x="1563407" y="2944522"/>
        <a:ext cx="2739090" cy="684772"/>
      </dsp:txXfrm>
    </dsp:sp>
    <dsp:sp modelId="{2B4446D0-0964-4C9C-B50A-862775BEC2F3}">
      <dsp:nvSpPr>
        <dsp:cNvPr id="0" name=""/>
        <dsp:cNvSpPr/>
      </dsp:nvSpPr>
      <dsp:spPr>
        <a:xfrm>
          <a:off x="2526654" y="1249938"/>
          <a:ext cx="1027159" cy="10271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11 hours (Laptop)</a:t>
          </a:r>
          <a:endParaRPr lang="zh-CN" altLang="en-US" sz="1200" b="1" kern="1200" dirty="0"/>
        </a:p>
      </dsp:txBody>
      <dsp:txXfrm>
        <a:off x="2677078" y="1400362"/>
        <a:ext cx="726311" cy="726311"/>
      </dsp:txXfrm>
    </dsp:sp>
    <dsp:sp modelId="{2B4D4F84-0021-4D7E-A50C-4402E348B815}">
      <dsp:nvSpPr>
        <dsp:cNvPr id="0" name=""/>
        <dsp:cNvSpPr/>
      </dsp:nvSpPr>
      <dsp:spPr>
        <a:xfrm>
          <a:off x="1791665" y="479340"/>
          <a:ext cx="1027159" cy="1027159"/>
        </a:xfrm>
        <a:prstGeom prst="ellipse">
          <a:avLst/>
        </a:prstGeom>
        <a:solidFill>
          <a:schemeClr val="accent3">
            <a:hueOff val="-785855"/>
            <a:satOff val="9922"/>
            <a:lumOff val="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4,371,421 steps</a:t>
          </a:r>
          <a:endParaRPr lang="zh-CN" altLang="en-US" sz="1200" b="1" kern="1200" dirty="0"/>
        </a:p>
      </dsp:txBody>
      <dsp:txXfrm>
        <a:off x="1942089" y="629764"/>
        <a:ext cx="726311" cy="726311"/>
      </dsp:txXfrm>
    </dsp:sp>
    <dsp:sp modelId="{7380F17A-EAB7-4736-8AFB-7C878CA06D1E}">
      <dsp:nvSpPr>
        <dsp:cNvPr id="0" name=""/>
        <dsp:cNvSpPr/>
      </dsp:nvSpPr>
      <dsp:spPr>
        <a:xfrm>
          <a:off x="2841649" y="230996"/>
          <a:ext cx="1027159" cy="1027159"/>
        </a:xfrm>
        <a:prstGeom prst="ellipse">
          <a:avLst/>
        </a:prstGeom>
        <a:solidFill>
          <a:schemeClr val="accent3">
            <a:hueOff val="-1571710"/>
            <a:satOff val="19844"/>
            <a:lumOff val="1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130s / 10,000 steps (Pascal)</a:t>
          </a:r>
          <a:endParaRPr lang="zh-CN" altLang="en-US" sz="1200" b="1" kern="1200" dirty="0"/>
        </a:p>
      </dsp:txBody>
      <dsp:txXfrm>
        <a:off x="2992073" y="381420"/>
        <a:ext cx="726311" cy="726311"/>
      </dsp:txXfrm>
    </dsp:sp>
    <dsp:sp modelId="{3234F0F0-8AEE-4506-924C-21C4D3BEB459}">
      <dsp:nvSpPr>
        <dsp:cNvPr id="0" name=""/>
        <dsp:cNvSpPr/>
      </dsp:nvSpPr>
      <dsp:spPr>
        <a:xfrm>
          <a:off x="1335150" y="22825"/>
          <a:ext cx="3195605" cy="2556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BC131-4640-40F3-ABDB-821034C28847}">
      <dsp:nvSpPr>
        <dsp:cNvPr id="0" name=""/>
        <dsp:cNvSpPr/>
      </dsp:nvSpPr>
      <dsp:spPr>
        <a:xfrm>
          <a:off x="2072221" y="193357"/>
          <a:ext cx="3837401" cy="133267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23E2-7F08-41B9-9F48-EA1A2DC20C8C}">
      <dsp:nvSpPr>
        <dsp:cNvPr id="0" name=""/>
        <dsp:cNvSpPr/>
      </dsp:nvSpPr>
      <dsp:spPr>
        <a:xfrm>
          <a:off x="3625030" y="3456636"/>
          <a:ext cx="743682" cy="47595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190D6-363D-463A-AB96-8DC4E6D190E7}">
      <dsp:nvSpPr>
        <dsp:cNvPr id="0" name=""/>
        <dsp:cNvSpPr/>
      </dsp:nvSpPr>
      <dsp:spPr>
        <a:xfrm>
          <a:off x="2212033" y="3837401"/>
          <a:ext cx="3569676" cy="892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Only passed 2 levels</a:t>
          </a:r>
          <a:endParaRPr lang="zh-CN" altLang="en-US" sz="2500" b="1" kern="1200" dirty="0"/>
        </a:p>
      </dsp:txBody>
      <dsp:txXfrm>
        <a:off x="2212033" y="3837401"/>
        <a:ext cx="3569676" cy="892419"/>
      </dsp:txXfrm>
    </dsp:sp>
    <dsp:sp modelId="{2B4446D0-0964-4C9C-B50A-862775BEC2F3}">
      <dsp:nvSpPr>
        <dsp:cNvPr id="0" name=""/>
        <dsp:cNvSpPr/>
      </dsp:nvSpPr>
      <dsp:spPr>
        <a:xfrm>
          <a:off x="3467369" y="1628962"/>
          <a:ext cx="1338628" cy="13386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5 days</a:t>
          </a:r>
          <a:endParaRPr lang="zh-CN" altLang="en-US" sz="1700" b="1" kern="1200" dirty="0"/>
        </a:p>
      </dsp:txBody>
      <dsp:txXfrm>
        <a:off x="3663407" y="1825000"/>
        <a:ext cx="946552" cy="946552"/>
      </dsp:txXfrm>
    </dsp:sp>
    <dsp:sp modelId="{8A6E9348-C86E-4722-8983-A1322F841F65}">
      <dsp:nvSpPr>
        <dsp:cNvPr id="0" name=""/>
        <dsp:cNvSpPr/>
      </dsp:nvSpPr>
      <dsp:spPr>
        <a:xfrm>
          <a:off x="2509506" y="624693"/>
          <a:ext cx="1338628" cy="13386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10M steps</a:t>
          </a:r>
          <a:endParaRPr lang="zh-CN" altLang="en-US" sz="1700" b="1" kern="1200" dirty="0"/>
        </a:p>
      </dsp:txBody>
      <dsp:txXfrm>
        <a:off x="2705544" y="820731"/>
        <a:ext cx="946552" cy="946552"/>
      </dsp:txXfrm>
    </dsp:sp>
    <dsp:sp modelId="{B1FC6A93-718F-44A3-A247-D00E1456512A}">
      <dsp:nvSpPr>
        <dsp:cNvPr id="0" name=""/>
        <dsp:cNvSpPr/>
      </dsp:nvSpPr>
      <dsp:spPr>
        <a:xfrm>
          <a:off x="3877882" y="301042"/>
          <a:ext cx="1338628" cy="13386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410s / 10,000 steps (Pascal)</a:t>
          </a:r>
          <a:endParaRPr lang="zh-CN" altLang="en-US" sz="1700" b="1" kern="1200" dirty="0"/>
        </a:p>
      </dsp:txBody>
      <dsp:txXfrm>
        <a:off x="4073920" y="497080"/>
        <a:ext cx="946552" cy="946552"/>
      </dsp:txXfrm>
    </dsp:sp>
    <dsp:sp modelId="{3234F0F0-8AEE-4506-924C-21C4D3BEB459}">
      <dsp:nvSpPr>
        <dsp:cNvPr id="0" name=""/>
        <dsp:cNvSpPr/>
      </dsp:nvSpPr>
      <dsp:spPr>
        <a:xfrm>
          <a:off x="1914560" y="29747"/>
          <a:ext cx="4164622" cy="333169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7577B-EB1C-4E57-9E55-4D214F74452D}">
      <dsp:nvSpPr>
        <dsp:cNvPr id="0" name=""/>
        <dsp:cNvSpPr/>
      </dsp:nvSpPr>
      <dsp:spPr>
        <a:xfrm>
          <a:off x="1532940" y="355685"/>
          <a:ext cx="4370425" cy="43703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Deterministic Environment</a:t>
          </a:r>
          <a:endParaRPr lang="zh-CN" altLang="en-US" sz="3200" b="1" kern="1200" dirty="0"/>
        </a:p>
      </dsp:txBody>
      <dsp:txXfrm>
        <a:off x="2172974" y="995705"/>
        <a:ext cx="3090357" cy="3090291"/>
      </dsp:txXfrm>
    </dsp:sp>
    <dsp:sp modelId="{EAFB47A7-3295-463D-8DC0-127C7E9BD8B2}">
      <dsp:nvSpPr>
        <dsp:cNvPr id="0" name=""/>
        <dsp:cNvSpPr/>
      </dsp:nvSpPr>
      <dsp:spPr>
        <a:xfrm>
          <a:off x="4026611" y="156569"/>
          <a:ext cx="486054" cy="4860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27A98-9279-4D16-9A5B-722A38D135C2}">
      <dsp:nvSpPr>
        <dsp:cNvPr id="0" name=""/>
        <dsp:cNvSpPr/>
      </dsp:nvSpPr>
      <dsp:spPr>
        <a:xfrm>
          <a:off x="2875686" y="4401305"/>
          <a:ext cx="351942" cy="3522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729C5-5F50-4356-B89E-96D66335E1C1}">
      <dsp:nvSpPr>
        <dsp:cNvPr id="0" name=""/>
        <dsp:cNvSpPr/>
      </dsp:nvSpPr>
      <dsp:spPr>
        <a:xfrm>
          <a:off x="6184595" y="2129345"/>
          <a:ext cx="351942" cy="3522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E541E-5278-43C9-A119-4EEACE7DF296}">
      <dsp:nvSpPr>
        <dsp:cNvPr id="0" name=""/>
        <dsp:cNvSpPr/>
      </dsp:nvSpPr>
      <dsp:spPr>
        <a:xfrm>
          <a:off x="4500473" y="4776051"/>
          <a:ext cx="486054" cy="4860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66FCC-4817-49A4-BE0F-1CDAB2B0CAE4}">
      <dsp:nvSpPr>
        <dsp:cNvPr id="0" name=""/>
        <dsp:cNvSpPr/>
      </dsp:nvSpPr>
      <dsp:spPr>
        <a:xfrm>
          <a:off x="2975660" y="847347"/>
          <a:ext cx="351942" cy="3522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E641E-BBC2-4AFD-B94B-3187285B8751}">
      <dsp:nvSpPr>
        <dsp:cNvPr id="0" name=""/>
        <dsp:cNvSpPr/>
      </dsp:nvSpPr>
      <dsp:spPr>
        <a:xfrm>
          <a:off x="1866188" y="2862499"/>
          <a:ext cx="351942" cy="3522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B553B-E4DB-4043-972E-2FACDA36C6EF}">
      <dsp:nvSpPr>
        <dsp:cNvPr id="0" name=""/>
        <dsp:cNvSpPr/>
      </dsp:nvSpPr>
      <dsp:spPr>
        <a:xfrm>
          <a:off x="167436" y="1144489"/>
          <a:ext cx="1776780" cy="1776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Different RAM data formats and value ranges</a:t>
          </a:r>
          <a:endParaRPr lang="zh-CN" altLang="en-US" sz="1800" b="1" kern="1200" dirty="0"/>
        </a:p>
      </dsp:txBody>
      <dsp:txXfrm>
        <a:off x="427639" y="1404609"/>
        <a:ext cx="1256374" cy="1255973"/>
      </dsp:txXfrm>
    </dsp:sp>
    <dsp:sp modelId="{397BFE87-37EB-4BC6-B7CA-67E3B83FC85A}">
      <dsp:nvSpPr>
        <dsp:cNvPr id="0" name=""/>
        <dsp:cNvSpPr/>
      </dsp:nvSpPr>
      <dsp:spPr>
        <a:xfrm>
          <a:off x="3534867" y="862664"/>
          <a:ext cx="486054" cy="4860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EE16F-6E22-4C2A-BAC4-4E2FA97A671C}">
      <dsp:nvSpPr>
        <dsp:cNvPr id="0" name=""/>
        <dsp:cNvSpPr/>
      </dsp:nvSpPr>
      <dsp:spPr>
        <a:xfrm>
          <a:off x="334060" y="3441466"/>
          <a:ext cx="878636" cy="8786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FB73C-D352-4249-A3AC-44B293962D81}">
      <dsp:nvSpPr>
        <dsp:cNvPr id="0" name=""/>
        <dsp:cNvSpPr/>
      </dsp:nvSpPr>
      <dsp:spPr>
        <a:xfrm>
          <a:off x="6351219" y="308714"/>
          <a:ext cx="1776780" cy="17762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Unknown RAM variables</a:t>
          </a:r>
          <a:endParaRPr lang="zh-CN" altLang="en-US" sz="1900" b="1" kern="1200" dirty="0"/>
        </a:p>
      </dsp:txBody>
      <dsp:txXfrm>
        <a:off x="6611422" y="568834"/>
        <a:ext cx="1256374" cy="1255973"/>
      </dsp:txXfrm>
    </dsp:sp>
    <dsp:sp modelId="{CAE0621B-4075-4F67-B0C8-273511EA49C9}">
      <dsp:nvSpPr>
        <dsp:cNvPr id="0" name=""/>
        <dsp:cNvSpPr/>
      </dsp:nvSpPr>
      <dsp:spPr>
        <a:xfrm>
          <a:off x="5558739" y="1535062"/>
          <a:ext cx="486054" cy="4860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7EFF8-9619-40B7-A2F9-0F4135A93108}">
      <dsp:nvSpPr>
        <dsp:cNvPr id="0" name=""/>
        <dsp:cNvSpPr/>
      </dsp:nvSpPr>
      <dsp:spPr>
        <a:xfrm>
          <a:off x="0" y="4487078"/>
          <a:ext cx="351942" cy="3522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CB141-072E-47BB-A316-F6ECF11CCB81}">
      <dsp:nvSpPr>
        <dsp:cNvPr id="0" name=""/>
        <dsp:cNvSpPr/>
      </dsp:nvSpPr>
      <dsp:spPr>
        <a:xfrm>
          <a:off x="3509670" y="3985715"/>
          <a:ext cx="351942" cy="3522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8054C-7B31-4E95-BCF8-EE140E690726}">
      <dsp:nvSpPr>
        <dsp:cNvPr id="0" name=""/>
        <dsp:cNvSpPr/>
      </dsp:nvSpPr>
      <dsp:spPr>
        <a:xfrm>
          <a:off x="1679786" y="0"/>
          <a:ext cx="1950720" cy="10837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Beat </a:t>
          </a:r>
          <a:r>
            <a:rPr lang="en-US" altLang="zh-CN" sz="2100" b="1" kern="1200" dirty="0" err="1" smtClean="0"/>
            <a:t>Keras</a:t>
          </a:r>
          <a:r>
            <a:rPr lang="en-US" altLang="zh-CN" sz="2100" b="1" kern="1200" dirty="0" smtClean="0"/>
            <a:t>-RL default AI</a:t>
          </a:r>
          <a:endParaRPr lang="zh-CN" altLang="en-US" sz="2100" b="1" kern="1200" dirty="0"/>
        </a:p>
      </dsp:txBody>
      <dsp:txXfrm>
        <a:off x="1711527" y="31741"/>
        <a:ext cx="1887238" cy="1020251"/>
      </dsp:txXfrm>
    </dsp:sp>
    <dsp:sp modelId="{637F2AD3-B3F0-4D7D-BAF7-4DC01EBB6CC4}">
      <dsp:nvSpPr>
        <dsp:cNvPr id="0" name=""/>
        <dsp:cNvSpPr/>
      </dsp:nvSpPr>
      <dsp:spPr>
        <a:xfrm>
          <a:off x="4497493" y="0"/>
          <a:ext cx="1950720" cy="10837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732942"/>
            <a:satOff val="26443"/>
            <a:lumOff val="16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732942"/>
              <a:satOff val="26443"/>
              <a:lumOff val="16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Pass 5 levels for 3 rounds</a:t>
          </a:r>
          <a:endParaRPr lang="zh-CN" altLang="en-US" sz="2100" b="1" kern="1200" dirty="0"/>
        </a:p>
      </dsp:txBody>
      <dsp:txXfrm>
        <a:off x="4529234" y="31741"/>
        <a:ext cx="1887238" cy="1020251"/>
      </dsp:txXfrm>
    </dsp:sp>
    <dsp:sp modelId="{AAA7AB48-C7FE-49BF-A0F0-C4377A605E60}">
      <dsp:nvSpPr>
        <dsp:cNvPr id="0" name=""/>
        <dsp:cNvSpPr/>
      </dsp:nvSpPr>
      <dsp:spPr>
        <a:xfrm>
          <a:off x="3657599" y="4605866"/>
          <a:ext cx="812800" cy="812800"/>
        </a:xfrm>
        <a:prstGeom prst="triangle">
          <a:avLst/>
        </a:prstGeom>
        <a:solidFill>
          <a:schemeClr val="accent5">
            <a:tint val="40000"/>
            <a:alpha val="90000"/>
            <a:hueOff val="-9465884"/>
            <a:satOff val="52885"/>
            <a:lumOff val="320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9465884"/>
              <a:satOff val="52885"/>
              <a:lumOff val="3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721F-A2B7-4442-A84E-F1F267FAAE95}">
      <dsp:nvSpPr>
        <dsp:cNvPr id="0" name=""/>
        <dsp:cNvSpPr/>
      </dsp:nvSpPr>
      <dsp:spPr>
        <a:xfrm rot="240000">
          <a:off x="1624855" y="4257573"/>
          <a:ext cx="4878289" cy="341123"/>
        </a:xfrm>
        <a:prstGeom prst="rect">
          <a:avLst/>
        </a:prstGeom>
        <a:solidFill>
          <a:schemeClr val="accent5">
            <a:tint val="40000"/>
            <a:alpha val="90000"/>
            <a:hueOff val="-14198827"/>
            <a:satOff val="79328"/>
            <a:lumOff val="480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4198827"/>
              <a:satOff val="79328"/>
              <a:lumOff val="48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D462-C74F-48F8-94B8-CA4CEA4EB81F}">
      <dsp:nvSpPr>
        <dsp:cNvPr id="0" name=""/>
        <dsp:cNvSpPr/>
      </dsp:nvSpPr>
      <dsp:spPr>
        <a:xfrm rot="240000">
          <a:off x="4553844" y="3404681"/>
          <a:ext cx="1946391" cy="9068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Can pass more rounds</a:t>
          </a:r>
          <a:endParaRPr lang="zh-CN" altLang="en-US" sz="2100" b="1" kern="1200" dirty="0"/>
        </a:p>
      </dsp:txBody>
      <dsp:txXfrm>
        <a:off x="4598111" y="3448948"/>
        <a:ext cx="1857857" cy="818285"/>
      </dsp:txXfrm>
    </dsp:sp>
    <dsp:sp modelId="{5FE222A7-4C20-46E7-B376-62950CF13DD6}">
      <dsp:nvSpPr>
        <dsp:cNvPr id="0" name=""/>
        <dsp:cNvSpPr/>
      </dsp:nvSpPr>
      <dsp:spPr>
        <a:xfrm rot="240000">
          <a:off x="4624286" y="2429321"/>
          <a:ext cx="1946391" cy="906819"/>
        </a:xfrm>
        <a:prstGeom prst="roundRect">
          <a:avLst/>
        </a:prstGeom>
        <a:solidFill>
          <a:schemeClr val="accent5">
            <a:hueOff val="-3508171"/>
            <a:satOff val="17708"/>
            <a:lumOff val="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Enough Training time</a:t>
          </a:r>
          <a:endParaRPr lang="zh-CN" altLang="en-US" sz="2100" b="1" kern="1200" dirty="0"/>
        </a:p>
      </dsp:txBody>
      <dsp:txXfrm>
        <a:off x="4668553" y="2473588"/>
        <a:ext cx="1857857" cy="818285"/>
      </dsp:txXfrm>
    </dsp:sp>
    <dsp:sp modelId="{DDA1E747-0A38-4C90-AB72-672185F72993}">
      <dsp:nvSpPr>
        <dsp:cNvPr id="0" name=""/>
        <dsp:cNvSpPr/>
      </dsp:nvSpPr>
      <dsp:spPr>
        <a:xfrm rot="240000">
          <a:off x="4694729" y="1475635"/>
          <a:ext cx="1946391" cy="906819"/>
        </a:xfrm>
        <a:prstGeom prst="roundRect">
          <a:avLst/>
        </a:prstGeom>
        <a:solidFill>
          <a:schemeClr val="accent5">
            <a:hueOff val="-7016342"/>
            <a:satOff val="35417"/>
            <a:lumOff val="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Overfitting</a:t>
          </a:r>
          <a:endParaRPr lang="zh-CN" altLang="en-US" sz="2100" b="1" kern="1200" dirty="0"/>
        </a:p>
      </dsp:txBody>
      <dsp:txXfrm>
        <a:off x="4738996" y="1519902"/>
        <a:ext cx="1857857" cy="818285"/>
      </dsp:txXfrm>
    </dsp:sp>
    <dsp:sp modelId="{F2A500C3-8EE8-4670-8AD1-D3A6CC3846A8}">
      <dsp:nvSpPr>
        <dsp:cNvPr id="0" name=""/>
        <dsp:cNvSpPr/>
      </dsp:nvSpPr>
      <dsp:spPr>
        <a:xfrm rot="240000">
          <a:off x="1763230" y="3209609"/>
          <a:ext cx="1946391" cy="906819"/>
        </a:xfrm>
        <a:prstGeom prst="roundRect">
          <a:avLst/>
        </a:prstGeom>
        <a:solidFill>
          <a:schemeClr val="accent5">
            <a:hueOff val="-10524513"/>
            <a:satOff val="53125"/>
            <a:lumOff val="72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Performance</a:t>
          </a:r>
          <a:endParaRPr lang="zh-CN" altLang="en-US" sz="2100" b="1" kern="1200" dirty="0"/>
        </a:p>
      </dsp:txBody>
      <dsp:txXfrm>
        <a:off x="1807497" y="3253876"/>
        <a:ext cx="1857857" cy="818285"/>
      </dsp:txXfrm>
    </dsp:sp>
    <dsp:sp modelId="{4A0FE0AC-AE4B-4815-AF1E-8A3E6D1DBF98}">
      <dsp:nvSpPr>
        <dsp:cNvPr id="0" name=""/>
        <dsp:cNvSpPr/>
      </dsp:nvSpPr>
      <dsp:spPr>
        <a:xfrm rot="240000">
          <a:off x="1833673" y="2234249"/>
          <a:ext cx="1946391" cy="906819"/>
        </a:xfrm>
        <a:prstGeom prst="roundRect">
          <a:avLst/>
        </a:prstGeom>
        <a:solidFill>
          <a:schemeClr val="accent5">
            <a:hueOff val="-14032684"/>
            <a:satOff val="70833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Efficiency</a:t>
          </a:r>
          <a:endParaRPr lang="zh-CN" altLang="en-US" sz="2100" b="1" kern="1200" dirty="0"/>
        </a:p>
      </dsp:txBody>
      <dsp:txXfrm>
        <a:off x="1877940" y="2278516"/>
        <a:ext cx="1857857" cy="818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F35A2-7255-4E68-9A4C-718D0A013612}">
      <dsp:nvSpPr>
        <dsp:cNvPr id="0" name=""/>
        <dsp:cNvSpPr/>
      </dsp:nvSpPr>
      <dsp:spPr>
        <a:xfrm>
          <a:off x="553084" y="1166"/>
          <a:ext cx="1853746" cy="18537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Prioritized Experience Replay</a:t>
          </a:r>
          <a:endParaRPr lang="zh-CN" altLang="en-US" sz="1800" b="1" kern="1200" dirty="0"/>
        </a:p>
      </dsp:txBody>
      <dsp:txXfrm>
        <a:off x="824559" y="272641"/>
        <a:ext cx="1310796" cy="1310796"/>
      </dsp:txXfrm>
    </dsp:sp>
    <dsp:sp modelId="{920B528E-A7B0-4A52-B122-4E664FA3CA39}">
      <dsp:nvSpPr>
        <dsp:cNvPr id="0" name=""/>
        <dsp:cNvSpPr/>
      </dsp:nvSpPr>
      <dsp:spPr>
        <a:xfrm>
          <a:off x="942371" y="2005437"/>
          <a:ext cx="1075172" cy="1075172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1084885" y="2416583"/>
        <a:ext cx="790144" cy="252880"/>
      </dsp:txXfrm>
    </dsp:sp>
    <dsp:sp modelId="{ECCC2A11-139C-4C3D-ACC8-3D3ACC56C06E}">
      <dsp:nvSpPr>
        <dsp:cNvPr id="0" name=""/>
        <dsp:cNvSpPr/>
      </dsp:nvSpPr>
      <dsp:spPr>
        <a:xfrm>
          <a:off x="553084" y="3231134"/>
          <a:ext cx="1853746" cy="1853746"/>
        </a:xfrm>
        <a:prstGeom prst="ellipse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Hierarchical Action</a:t>
          </a:r>
          <a:endParaRPr lang="zh-CN" altLang="en-US" sz="1700" b="1" kern="1200" dirty="0"/>
        </a:p>
      </dsp:txBody>
      <dsp:txXfrm>
        <a:off x="824559" y="3502609"/>
        <a:ext cx="1310796" cy="1310796"/>
      </dsp:txXfrm>
    </dsp:sp>
    <dsp:sp modelId="{5DDB07EF-646F-4FF4-9DE3-50C3451E8D55}">
      <dsp:nvSpPr>
        <dsp:cNvPr id="0" name=""/>
        <dsp:cNvSpPr/>
      </dsp:nvSpPr>
      <dsp:spPr>
        <a:xfrm>
          <a:off x="2684893" y="2198227"/>
          <a:ext cx="589491" cy="689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684893" y="2336146"/>
        <a:ext cx="412644" cy="413755"/>
      </dsp:txXfrm>
    </dsp:sp>
    <dsp:sp modelId="{8DB2983C-CF5B-40E3-A808-2A6CAD8D11B1}">
      <dsp:nvSpPr>
        <dsp:cNvPr id="0" name=""/>
        <dsp:cNvSpPr/>
      </dsp:nvSpPr>
      <dsp:spPr>
        <a:xfrm>
          <a:off x="3519079" y="689277"/>
          <a:ext cx="3707492" cy="3707492"/>
        </a:xfrm>
        <a:prstGeom prst="ellipse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More Efficient</a:t>
          </a:r>
          <a:endParaRPr lang="zh-CN" altLang="en-US" sz="3000" b="1" kern="1200" dirty="0"/>
        </a:p>
      </dsp:txBody>
      <dsp:txXfrm>
        <a:off x="4062029" y="1232227"/>
        <a:ext cx="2621592" cy="2621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9EE44-5439-4664-BCED-098E9BCACCA0}">
      <dsp:nvSpPr>
        <dsp:cNvPr id="0" name=""/>
        <dsp:cNvSpPr/>
      </dsp:nvSpPr>
      <dsp:spPr>
        <a:xfrm>
          <a:off x="0" y="2729"/>
          <a:ext cx="1063204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B8A93-51E1-4ABF-B206-69FC829B9C25}">
      <dsp:nvSpPr>
        <dsp:cNvPr id="0" name=""/>
        <dsp:cNvSpPr/>
      </dsp:nvSpPr>
      <dsp:spPr>
        <a:xfrm>
          <a:off x="0" y="272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Volodymyr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Mnih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Koray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Kavukcuoglu</a:t>
          </a:r>
          <a:r>
            <a:rPr lang="en-US" sz="1400" kern="1200" dirty="0" smtClean="0"/>
            <a:t>, David Silver, Alex Graves, </a:t>
          </a:r>
          <a:r>
            <a:rPr lang="en-US" sz="1400" kern="1200" dirty="0" err="1" smtClean="0"/>
            <a:t>Ioannis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Antonoglou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Daan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Wierstra</a:t>
          </a:r>
          <a:r>
            <a:rPr lang="en-US" sz="1400" kern="1200" dirty="0" smtClean="0"/>
            <a:t>, Martin </a:t>
          </a:r>
          <a:r>
            <a:rPr lang="en-US" sz="1400" kern="1200" dirty="0" err="1" smtClean="0"/>
            <a:t>Riedmiller</a:t>
          </a:r>
          <a:r>
            <a:rPr lang="en-US" sz="1400" kern="1200" dirty="0" smtClean="0"/>
            <a:t>. 2013. Playing </a:t>
          </a:r>
          <a:r>
            <a:rPr lang="en-US" sz="1400" kern="1200" dirty="0" err="1" smtClean="0"/>
            <a:t>atari</a:t>
          </a:r>
          <a:r>
            <a:rPr lang="en-US" sz="1400" kern="1200" dirty="0" smtClean="0"/>
            <a:t> with deep reinforcement learning.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 preprint arXiv:1312.5602</a:t>
          </a:r>
          <a:endParaRPr lang="zh-CN" altLang="en-US" sz="1400" kern="1200" dirty="0"/>
        </a:p>
      </dsp:txBody>
      <dsp:txXfrm>
        <a:off x="0" y="2729"/>
        <a:ext cx="10632045" cy="507627"/>
      </dsp:txXfrm>
    </dsp:sp>
    <dsp:sp modelId="{F344DE0C-E341-4AA5-BC01-0DA4A3C9CE41}">
      <dsp:nvSpPr>
        <dsp:cNvPr id="0" name=""/>
        <dsp:cNvSpPr/>
      </dsp:nvSpPr>
      <dsp:spPr>
        <a:xfrm>
          <a:off x="0" y="510356"/>
          <a:ext cx="10632045" cy="0"/>
        </a:xfrm>
        <a:prstGeom prst="line">
          <a:avLst/>
        </a:prstGeom>
        <a:solidFill>
          <a:schemeClr val="accent4">
            <a:hueOff val="1467931"/>
            <a:satOff val="-6754"/>
            <a:lumOff val="-1137"/>
            <a:alphaOff val="0"/>
          </a:schemeClr>
        </a:solidFill>
        <a:ln w="25400" cap="flat" cmpd="sng" algn="ctr">
          <a:solidFill>
            <a:schemeClr val="accent4">
              <a:hueOff val="1467931"/>
              <a:satOff val="-6754"/>
              <a:lumOff val="-1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1D3F3-8851-4E1F-8F21-1D9973F5F9F4}">
      <dsp:nvSpPr>
        <dsp:cNvPr id="0" name=""/>
        <dsp:cNvSpPr/>
      </dsp:nvSpPr>
      <dsp:spPr>
        <a:xfrm>
          <a:off x="0" y="51035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Christopher </a:t>
          </a:r>
          <a:r>
            <a:rPr lang="en-US" sz="1400" kern="1200" dirty="0" err="1" smtClean="0"/>
            <a:t>Berner</a:t>
          </a:r>
          <a:r>
            <a:rPr lang="en-US" sz="1400" kern="1200" dirty="0" smtClean="0"/>
            <a:t>, Greg Brockman, Brooke Chan, Vicki Cheung, </a:t>
          </a:r>
          <a:r>
            <a:rPr lang="en-US" sz="1400" kern="1200" dirty="0" err="1" smtClean="0"/>
            <a:t>Przemysław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Dębiak</a:t>
          </a:r>
          <a:r>
            <a:rPr lang="en-US" sz="1400" kern="1200" dirty="0" smtClean="0"/>
            <a:t>, Christy Dennison, David </a:t>
          </a:r>
          <a:r>
            <a:rPr lang="en-US" sz="1400" kern="1200" dirty="0" err="1" smtClean="0"/>
            <a:t>Farhi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Quirin</a:t>
          </a:r>
          <a:r>
            <a:rPr lang="en-US" sz="1400" kern="1200" dirty="0" smtClean="0"/>
            <a:t> Fischer, </a:t>
          </a:r>
          <a:r>
            <a:rPr lang="en-US" sz="1400" kern="1200" dirty="0" err="1" smtClean="0"/>
            <a:t>Shariq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Hashme</a:t>
          </a:r>
          <a:r>
            <a:rPr lang="en-US" sz="1400" kern="1200" dirty="0" smtClean="0"/>
            <a:t>, Chris Hesse, et al. 2019. </a:t>
          </a:r>
          <a:r>
            <a:rPr lang="en-US" sz="1400" kern="1200" dirty="0" err="1" smtClean="0"/>
            <a:t>Dota</a:t>
          </a:r>
          <a:r>
            <a:rPr lang="en-US" sz="1400" kern="1200" dirty="0" smtClean="0"/>
            <a:t> 2 with large scale deep reinforcement learning.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 preprint arXiv:1912.06680</a:t>
          </a:r>
          <a:endParaRPr lang="zh-CN" altLang="en-US" sz="1400" kern="1200" dirty="0"/>
        </a:p>
      </dsp:txBody>
      <dsp:txXfrm>
        <a:off x="0" y="510356"/>
        <a:ext cx="10632045" cy="507627"/>
      </dsp:txXfrm>
    </dsp:sp>
    <dsp:sp modelId="{FDB468B3-F20E-445B-ACD4-E29B82CDD7EA}">
      <dsp:nvSpPr>
        <dsp:cNvPr id="0" name=""/>
        <dsp:cNvSpPr/>
      </dsp:nvSpPr>
      <dsp:spPr>
        <a:xfrm>
          <a:off x="0" y="1017984"/>
          <a:ext cx="10632045" cy="0"/>
        </a:xfrm>
        <a:prstGeom prst="line">
          <a:avLst/>
        </a:prstGeom>
        <a:solidFill>
          <a:schemeClr val="accent4">
            <a:hueOff val="2935863"/>
            <a:satOff val="-13507"/>
            <a:lumOff val="-2275"/>
            <a:alphaOff val="0"/>
          </a:schemeClr>
        </a:solidFill>
        <a:ln w="25400" cap="flat" cmpd="sng" algn="ctr">
          <a:solidFill>
            <a:schemeClr val="accent4">
              <a:hueOff val="2935863"/>
              <a:satOff val="-13507"/>
              <a:lumOff val="-2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11CE2-3F65-4EA7-A3B2-51EEC449E3DA}">
      <dsp:nvSpPr>
        <dsp:cNvPr id="0" name=""/>
        <dsp:cNvSpPr/>
      </dsp:nvSpPr>
      <dsp:spPr>
        <a:xfrm>
          <a:off x="0" y="101798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Vinyals</a:t>
          </a:r>
          <a:r>
            <a:rPr lang="en-US" sz="1400" kern="1200" dirty="0" smtClean="0"/>
            <a:t>, O., </a:t>
          </a:r>
          <a:r>
            <a:rPr lang="en-US" sz="1400" kern="1200" dirty="0" err="1" smtClean="0"/>
            <a:t>Babuschkin</a:t>
          </a:r>
          <a:r>
            <a:rPr lang="en-US" sz="1400" kern="1200" dirty="0" smtClean="0"/>
            <a:t>, I., </a:t>
          </a:r>
          <a:r>
            <a:rPr lang="en-US" sz="1400" kern="1200" dirty="0" err="1" smtClean="0"/>
            <a:t>Czarnecki</a:t>
          </a:r>
          <a:r>
            <a:rPr lang="en-US" sz="1400" kern="1200" dirty="0" smtClean="0"/>
            <a:t>, W.M. et al. 2019. Grandmaster level in StarCraft II using multi-agent reinforcement learning. Nature 575, 350–354. </a:t>
          </a:r>
          <a:r>
            <a:rPr lang="en-US" sz="1400" kern="1200" dirty="0" smtClean="0">
              <a:hlinkClick xmlns:r="http://schemas.openxmlformats.org/officeDocument/2006/relationships" r:id="rId1"/>
            </a:rPr>
            <a:t>https://doi.org/10.1038/s41586-019-1724-z</a:t>
          </a:r>
          <a:endParaRPr lang="zh-CN" altLang="en-US" sz="1400" kern="1200" dirty="0"/>
        </a:p>
      </dsp:txBody>
      <dsp:txXfrm>
        <a:off x="0" y="1017984"/>
        <a:ext cx="10632045" cy="507627"/>
      </dsp:txXfrm>
    </dsp:sp>
    <dsp:sp modelId="{E527D0AB-7E15-464E-9428-CC9F2BEF991A}">
      <dsp:nvSpPr>
        <dsp:cNvPr id="0" name=""/>
        <dsp:cNvSpPr/>
      </dsp:nvSpPr>
      <dsp:spPr>
        <a:xfrm>
          <a:off x="0" y="1525611"/>
          <a:ext cx="10632045" cy="0"/>
        </a:xfrm>
        <a:prstGeom prst="line">
          <a:avLst/>
        </a:prstGeom>
        <a:solidFill>
          <a:schemeClr val="accent4">
            <a:hueOff val="4403795"/>
            <a:satOff val="-20261"/>
            <a:lumOff val="-3412"/>
            <a:alphaOff val="0"/>
          </a:schemeClr>
        </a:solidFill>
        <a:ln w="25400" cap="flat" cmpd="sng" algn="ctr">
          <a:solidFill>
            <a:schemeClr val="accent4">
              <a:hueOff val="4403795"/>
              <a:satOff val="-20261"/>
              <a:lumOff val="-3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6628-6A3C-4E34-BB0B-0FE82D6DF300}">
      <dsp:nvSpPr>
        <dsp:cNvPr id="0" name=""/>
        <dsp:cNvSpPr/>
      </dsp:nvSpPr>
      <dsp:spPr>
        <a:xfrm>
          <a:off x="0" y="1525611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D. Ye, Z. Liu, M. Sun, B. Shi, P. Zhao, H. Wu, H. Yu, S. Yang, X. Wu, Q. </a:t>
          </a:r>
          <a:r>
            <a:rPr lang="en-US" sz="1400" kern="1200" dirty="0" err="1" smtClean="0"/>
            <a:t>Guo</a:t>
          </a:r>
          <a:r>
            <a:rPr lang="en-US" sz="1400" kern="1200" dirty="0" smtClean="0"/>
            <a:t>, et al. 2020. Mastering complex control in </a:t>
          </a:r>
          <a:r>
            <a:rPr lang="en-US" sz="1400" kern="1200" dirty="0" err="1" smtClean="0"/>
            <a:t>moba</a:t>
          </a:r>
          <a:r>
            <a:rPr lang="en-US" sz="1400" kern="1200" dirty="0" smtClean="0"/>
            <a:t> games with deep reinforcement learning. In AAAI.</a:t>
          </a:r>
          <a:endParaRPr lang="zh-CN" altLang="en-US" sz="1400" kern="1200" dirty="0"/>
        </a:p>
      </dsp:txBody>
      <dsp:txXfrm>
        <a:off x="0" y="1525611"/>
        <a:ext cx="10632045" cy="507627"/>
      </dsp:txXfrm>
    </dsp:sp>
    <dsp:sp modelId="{57B37254-DE40-4E8C-A2F1-A6ED992A6875}">
      <dsp:nvSpPr>
        <dsp:cNvPr id="0" name=""/>
        <dsp:cNvSpPr/>
      </dsp:nvSpPr>
      <dsp:spPr>
        <a:xfrm>
          <a:off x="0" y="2033239"/>
          <a:ext cx="10632045" cy="0"/>
        </a:xfrm>
        <a:prstGeom prst="line">
          <a:avLst/>
        </a:prstGeom>
        <a:solidFill>
          <a:schemeClr val="accent4">
            <a:hueOff val="5871726"/>
            <a:satOff val="-27015"/>
            <a:lumOff val="-4549"/>
            <a:alphaOff val="0"/>
          </a:schemeClr>
        </a:solidFill>
        <a:ln w="25400" cap="flat" cmpd="sng" algn="ctr">
          <a:solidFill>
            <a:schemeClr val="accent4">
              <a:hueOff val="5871726"/>
              <a:satOff val="-27015"/>
              <a:lumOff val="-4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6138B-3667-42AF-BE44-2892D156A5EC}">
      <dsp:nvSpPr>
        <dsp:cNvPr id="0" name=""/>
        <dsp:cNvSpPr/>
      </dsp:nvSpPr>
      <dsp:spPr>
        <a:xfrm>
          <a:off x="0" y="203323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Phoenix (video game). url: </a:t>
          </a:r>
          <a:r>
            <a:rPr lang="en-US" sz="1400" kern="1200" dirty="0" smtClean="0">
              <a:hlinkClick xmlns:r="http://schemas.openxmlformats.org/officeDocument/2006/relationships" r:id="rId2"/>
            </a:rPr>
            <a:t>https://en.wikipedia.org/wiki/Phoenix_(video_game)</a:t>
          </a:r>
          <a:r>
            <a:rPr lang="en-US" sz="1400" kern="1200" dirty="0" smtClean="0"/>
            <a:t> (visited on 04/12/2020).</a:t>
          </a:r>
          <a:endParaRPr lang="zh-CN" altLang="en-US" sz="1400" kern="1200" dirty="0"/>
        </a:p>
      </dsp:txBody>
      <dsp:txXfrm>
        <a:off x="0" y="2033239"/>
        <a:ext cx="10632045" cy="507627"/>
      </dsp:txXfrm>
    </dsp:sp>
    <dsp:sp modelId="{9309EA27-4564-496D-A802-202F7296959A}">
      <dsp:nvSpPr>
        <dsp:cNvPr id="0" name=""/>
        <dsp:cNvSpPr/>
      </dsp:nvSpPr>
      <dsp:spPr>
        <a:xfrm>
          <a:off x="0" y="2540866"/>
          <a:ext cx="10632045" cy="0"/>
        </a:xfrm>
        <a:prstGeom prst="line">
          <a:avLst/>
        </a:prstGeom>
        <a:solidFill>
          <a:schemeClr val="accent4">
            <a:hueOff val="7339657"/>
            <a:satOff val="-33768"/>
            <a:lumOff val="-5687"/>
            <a:alphaOff val="0"/>
          </a:schemeClr>
        </a:solidFill>
        <a:ln w="25400" cap="flat" cmpd="sng" algn="ctr">
          <a:solidFill>
            <a:schemeClr val="accent4">
              <a:hueOff val="7339657"/>
              <a:satOff val="-33768"/>
              <a:lumOff val="-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26C76-6CC4-4208-ACA0-11477B8E8CC3}">
      <dsp:nvSpPr>
        <dsp:cNvPr id="0" name=""/>
        <dsp:cNvSpPr/>
      </dsp:nvSpPr>
      <dsp:spPr>
        <a:xfrm>
          <a:off x="0" y="254086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Brockman, G., Cheung, V., </a:t>
          </a:r>
          <a:r>
            <a:rPr lang="en-US" sz="1400" kern="1200" dirty="0" err="1" smtClean="0"/>
            <a:t>Pettersson</a:t>
          </a:r>
          <a:r>
            <a:rPr lang="en-US" sz="1400" kern="1200" dirty="0" smtClean="0"/>
            <a:t>, L., Schneider, J., Schulman, J., Tang, J., &amp; </a:t>
          </a:r>
          <a:r>
            <a:rPr lang="en-US" sz="1400" kern="1200" dirty="0" err="1" smtClean="0"/>
            <a:t>Zaremba</a:t>
          </a:r>
          <a:r>
            <a:rPr lang="en-US" sz="1400" kern="1200" dirty="0" smtClean="0"/>
            <a:t>, W. 2016. </a:t>
          </a:r>
          <a:r>
            <a:rPr lang="en-US" sz="1400" kern="1200" dirty="0" err="1" smtClean="0"/>
            <a:t>OpenAI</a:t>
          </a:r>
          <a:r>
            <a:rPr lang="en-US" sz="1400" kern="1200" dirty="0" smtClean="0"/>
            <a:t> Gym. </a:t>
          </a:r>
          <a:r>
            <a:rPr lang="en-US" sz="1400" kern="1200" dirty="0" err="1" smtClean="0"/>
            <a:t>ArXiv</a:t>
          </a:r>
          <a:r>
            <a:rPr lang="en-US" sz="1400" kern="1200" dirty="0" smtClean="0"/>
            <a:t>, abs/1606.01540</a:t>
          </a:r>
          <a:endParaRPr lang="zh-CN" altLang="en-US" sz="1400" kern="1200" dirty="0"/>
        </a:p>
      </dsp:txBody>
      <dsp:txXfrm>
        <a:off x="0" y="2540866"/>
        <a:ext cx="10632045" cy="507627"/>
      </dsp:txXfrm>
    </dsp:sp>
    <dsp:sp modelId="{27DBDA2D-1748-49DD-A446-82142893E9AA}">
      <dsp:nvSpPr>
        <dsp:cNvPr id="0" name=""/>
        <dsp:cNvSpPr/>
      </dsp:nvSpPr>
      <dsp:spPr>
        <a:xfrm>
          <a:off x="0" y="3048494"/>
          <a:ext cx="10632045" cy="0"/>
        </a:xfrm>
        <a:prstGeom prst="line">
          <a:avLst/>
        </a:prstGeom>
        <a:solidFill>
          <a:schemeClr val="accent4">
            <a:hueOff val="8807589"/>
            <a:satOff val="-40522"/>
            <a:lumOff val="-6824"/>
            <a:alphaOff val="0"/>
          </a:schemeClr>
        </a:solidFill>
        <a:ln w="25400" cap="flat" cmpd="sng" algn="ctr">
          <a:solidFill>
            <a:schemeClr val="accent4">
              <a:hueOff val="8807589"/>
              <a:satOff val="-40522"/>
              <a:lumOff val="-6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AFECB-C05A-4183-BF27-B95DDF372550}">
      <dsp:nvSpPr>
        <dsp:cNvPr id="0" name=""/>
        <dsp:cNvSpPr/>
      </dsp:nvSpPr>
      <dsp:spPr>
        <a:xfrm>
          <a:off x="0" y="304849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Ziyu</a:t>
          </a:r>
          <a:r>
            <a:rPr lang="en-US" sz="1400" kern="1200" dirty="0" smtClean="0"/>
            <a:t> Wang, </a:t>
          </a:r>
          <a:r>
            <a:rPr lang="en-US" sz="1400" kern="1200" dirty="0" err="1" smtClean="0"/>
            <a:t>Nando</a:t>
          </a:r>
          <a:r>
            <a:rPr lang="en-US" sz="1400" kern="1200" dirty="0" smtClean="0"/>
            <a:t> de Freitas, and Marc </a:t>
          </a:r>
          <a:r>
            <a:rPr lang="en-US" sz="1400" kern="1200" dirty="0" err="1" smtClean="0"/>
            <a:t>Lanctot</a:t>
          </a:r>
          <a:r>
            <a:rPr lang="en-US" sz="1400" kern="1200" dirty="0" smtClean="0"/>
            <a:t>. 2016. Dueling Network Architectures for Deep Reinforcement Learning. In ICLR.</a:t>
          </a:r>
          <a:endParaRPr lang="zh-CN" altLang="en-US" sz="1400" kern="1200" dirty="0"/>
        </a:p>
      </dsp:txBody>
      <dsp:txXfrm>
        <a:off x="0" y="3048494"/>
        <a:ext cx="10632045" cy="507627"/>
      </dsp:txXfrm>
    </dsp:sp>
    <dsp:sp modelId="{87C124BD-A91F-4D81-98E2-21AC231A7744}">
      <dsp:nvSpPr>
        <dsp:cNvPr id="0" name=""/>
        <dsp:cNvSpPr/>
      </dsp:nvSpPr>
      <dsp:spPr>
        <a:xfrm>
          <a:off x="0" y="3556121"/>
          <a:ext cx="10632045" cy="0"/>
        </a:xfrm>
        <a:prstGeom prst="line">
          <a:avLst/>
        </a:prstGeom>
        <a:solidFill>
          <a:schemeClr val="accent4">
            <a:hueOff val="10275520"/>
            <a:satOff val="-47276"/>
            <a:lumOff val="-7961"/>
            <a:alphaOff val="0"/>
          </a:schemeClr>
        </a:solidFill>
        <a:ln w="25400" cap="flat" cmpd="sng" algn="ctr">
          <a:solidFill>
            <a:schemeClr val="accent4">
              <a:hueOff val="10275520"/>
              <a:satOff val="-47276"/>
              <a:lumOff val="-7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F199-D8D5-4DDD-917D-983319052FCB}">
      <dsp:nvSpPr>
        <dsp:cNvPr id="0" name=""/>
        <dsp:cNvSpPr/>
      </dsp:nvSpPr>
      <dsp:spPr>
        <a:xfrm>
          <a:off x="0" y="3556121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Mnih</a:t>
          </a:r>
          <a:r>
            <a:rPr lang="en-US" sz="1400" kern="1200" dirty="0" smtClean="0"/>
            <a:t>, V., </a:t>
          </a:r>
          <a:r>
            <a:rPr lang="en-US" sz="1400" kern="1200" dirty="0" err="1" smtClean="0"/>
            <a:t>Kavukcuoglu</a:t>
          </a:r>
          <a:r>
            <a:rPr lang="en-US" sz="1400" kern="1200" dirty="0" smtClean="0"/>
            <a:t>, K., Silver, D. et al. 2015. Human-level control through deep reinforcement learning. Nature 518, 529–533. </a:t>
          </a:r>
          <a:r>
            <a:rPr lang="en-US" sz="1400" kern="1200" dirty="0" smtClean="0">
              <a:hlinkClick xmlns:r="http://schemas.openxmlformats.org/officeDocument/2006/relationships" r:id="rId3"/>
            </a:rPr>
            <a:t>https://doi.org/10.1038/nature14236</a:t>
          </a:r>
          <a:endParaRPr lang="zh-CN" altLang="en-US" sz="1400" kern="1200" dirty="0"/>
        </a:p>
      </dsp:txBody>
      <dsp:txXfrm>
        <a:off x="0" y="3556121"/>
        <a:ext cx="10632045" cy="507627"/>
      </dsp:txXfrm>
    </dsp:sp>
    <dsp:sp modelId="{A62283B1-2281-4194-8B48-6874BD18B2E0}">
      <dsp:nvSpPr>
        <dsp:cNvPr id="0" name=""/>
        <dsp:cNvSpPr/>
      </dsp:nvSpPr>
      <dsp:spPr>
        <a:xfrm>
          <a:off x="0" y="4063749"/>
          <a:ext cx="10632045" cy="0"/>
        </a:xfrm>
        <a:prstGeom prst="line">
          <a:avLst/>
        </a:prstGeom>
        <a:solidFill>
          <a:schemeClr val="accent4">
            <a:hueOff val="11743452"/>
            <a:satOff val="-54030"/>
            <a:lumOff val="-9098"/>
            <a:alphaOff val="0"/>
          </a:schemeClr>
        </a:solidFill>
        <a:ln w="25400" cap="flat" cmpd="sng" algn="ctr">
          <a:solidFill>
            <a:schemeClr val="accent4">
              <a:hueOff val="11743452"/>
              <a:satOff val="-54030"/>
              <a:lumOff val="-9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AE7E9-C0A5-45CA-9762-90E88DE0B90A}">
      <dsp:nvSpPr>
        <dsp:cNvPr id="0" name=""/>
        <dsp:cNvSpPr/>
      </dsp:nvSpPr>
      <dsp:spPr>
        <a:xfrm>
          <a:off x="0" y="4063749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Sygnowski</a:t>
          </a:r>
          <a:r>
            <a:rPr lang="en-US" sz="1400" kern="1200" dirty="0" smtClean="0"/>
            <a:t>, Jakub &amp; </a:t>
          </a:r>
          <a:r>
            <a:rPr lang="en-US" sz="1400" kern="1200" dirty="0" err="1" smtClean="0"/>
            <a:t>Michalewski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Henryk</a:t>
          </a:r>
          <a:r>
            <a:rPr lang="en-US" sz="1400" kern="1200" dirty="0" smtClean="0"/>
            <a:t>. 2017. Learning from the Memory of Atari 2600. 71-85. 10.1007/978-3-319-57969-6_6</a:t>
          </a:r>
          <a:endParaRPr lang="zh-CN" altLang="en-US" sz="1400" kern="1200" dirty="0"/>
        </a:p>
      </dsp:txBody>
      <dsp:txXfrm>
        <a:off x="0" y="4063749"/>
        <a:ext cx="10632045" cy="507627"/>
      </dsp:txXfrm>
    </dsp:sp>
    <dsp:sp modelId="{178388FE-185D-498B-984F-D0185D051389}">
      <dsp:nvSpPr>
        <dsp:cNvPr id="0" name=""/>
        <dsp:cNvSpPr/>
      </dsp:nvSpPr>
      <dsp:spPr>
        <a:xfrm>
          <a:off x="0" y="4571376"/>
          <a:ext cx="10632045" cy="0"/>
        </a:xfrm>
        <a:prstGeom prst="line">
          <a:avLst/>
        </a:prstGeom>
        <a:solidFill>
          <a:schemeClr val="accent4">
            <a:hueOff val="13211383"/>
            <a:satOff val="-60783"/>
            <a:lumOff val="-10236"/>
            <a:alphaOff val="0"/>
          </a:schemeClr>
        </a:solidFill>
        <a:ln w="25400" cap="flat" cmpd="sng" algn="ctr">
          <a:solidFill>
            <a:schemeClr val="accent4">
              <a:hueOff val="13211383"/>
              <a:satOff val="-60783"/>
              <a:lumOff val="-10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79C01-36A0-4B53-9697-0DCF4E55184C}">
      <dsp:nvSpPr>
        <dsp:cNvPr id="0" name=""/>
        <dsp:cNvSpPr/>
      </dsp:nvSpPr>
      <dsp:spPr>
        <a:xfrm>
          <a:off x="0" y="4571376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Plappert</a:t>
          </a:r>
          <a:r>
            <a:rPr lang="en-US" sz="1400" kern="1200" dirty="0" smtClean="0"/>
            <a:t> M. 2016. </a:t>
          </a:r>
          <a:r>
            <a:rPr lang="en-US" sz="1400" kern="1200" dirty="0" err="1" smtClean="0"/>
            <a:t>Keras-rl</a:t>
          </a:r>
          <a:r>
            <a:rPr lang="en-US" sz="1400" kern="1200" dirty="0" smtClean="0"/>
            <a:t>. GitHub Repository.</a:t>
          </a:r>
          <a:endParaRPr lang="zh-CN" altLang="en-US" sz="1400" kern="1200" dirty="0"/>
        </a:p>
      </dsp:txBody>
      <dsp:txXfrm>
        <a:off x="0" y="4571376"/>
        <a:ext cx="10632045" cy="507627"/>
      </dsp:txXfrm>
    </dsp:sp>
    <dsp:sp modelId="{0EF5EAE1-440F-4EA8-9834-E48FE2C531A6}">
      <dsp:nvSpPr>
        <dsp:cNvPr id="0" name=""/>
        <dsp:cNvSpPr/>
      </dsp:nvSpPr>
      <dsp:spPr>
        <a:xfrm>
          <a:off x="0" y="5079004"/>
          <a:ext cx="10632045" cy="0"/>
        </a:xfrm>
        <a:prstGeom prst="line">
          <a:avLst/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accent4">
              <a:hueOff val="14679315"/>
              <a:satOff val="-67537"/>
              <a:lumOff val="-1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A601D-CE8D-4DEA-A8C5-C074A4FFE73C}">
      <dsp:nvSpPr>
        <dsp:cNvPr id="0" name=""/>
        <dsp:cNvSpPr/>
      </dsp:nvSpPr>
      <dsp:spPr>
        <a:xfrm>
          <a:off x="0" y="5079004"/>
          <a:ext cx="10632045" cy="507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Abadi</a:t>
          </a:r>
          <a:r>
            <a:rPr lang="en-US" sz="1100" kern="1200" dirty="0" smtClean="0"/>
            <a:t>, M., Agarwal, A., Barham, P., </a:t>
          </a:r>
          <a:r>
            <a:rPr lang="en-US" sz="1100" kern="1200" dirty="0" err="1" smtClean="0"/>
            <a:t>Brevdo</a:t>
          </a:r>
          <a:r>
            <a:rPr lang="en-US" sz="1100" kern="1200" dirty="0" smtClean="0"/>
            <a:t>, E., Chen, Z., </a:t>
          </a:r>
          <a:r>
            <a:rPr lang="en-US" sz="1100" kern="1200" dirty="0" err="1" smtClean="0"/>
            <a:t>Citro</a:t>
          </a:r>
          <a:r>
            <a:rPr lang="en-US" sz="1100" kern="1200" dirty="0" smtClean="0"/>
            <a:t>, C., </a:t>
          </a:r>
          <a:r>
            <a:rPr lang="en-US" sz="1100" kern="1200" dirty="0" err="1" smtClean="0"/>
            <a:t>Corrado</a:t>
          </a:r>
          <a:r>
            <a:rPr lang="en-US" sz="1100" kern="1200" dirty="0" smtClean="0"/>
            <a:t>, G.S., Davis, A., Dean, J., Devin, M., </a:t>
          </a:r>
          <a:r>
            <a:rPr lang="en-US" sz="1100" kern="1200" dirty="0" err="1" smtClean="0"/>
            <a:t>Ghemawat</a:t>
          </a:r>
          <a:r>
            <a:rPr lang="en-US" sz="1100" kern="1200" dirty="0" smtClean="0"/>
            <a:t>, S., </a:t>
          </a:r>
          <a:r>
            <a:rPr lang="en-US" sz="1100" kern="1200" dirty="0" err="1" smtClean="0"/>
            <a:t>Goodfellow</a:t>
          </a:r>
          <a:r>
            <a:rPr lang="en-US" sz="1100" kern="1200" dirty="0" smtClean="0"/>
            <a:t>, I., Harp, A., Irving, G., </a:t>
          </a:r>
          <a:r>
            <a:rPr lang="en-US" sz="1100" kern="1200" dirty="0" err="1" smtClean="0"/>
            <a:t>Isard</a:t>
          </a:r>
          <a:r>
            <a:rPr lang="en-US" sz="1100" kern="1200" dirty="0" smtClean="0"/>
            <a:t>, M., </a:t>
          </a:r>
          <a:r>
            <a:rPr lang="en-US" sz="1100" kern="1200" dirty="0" err="1" smtClean="0"/>
            <a:t>Jia</a:t>
          </a:r>
          <a:r>
            <a:rPr lang="en-US" sz="1100" kern="1200" dirty="0" smtClean="0"/>
            <a:t>, Y., </a:t>
          </a:r>
          <a:r>
            <a:rPr lang="en-US" sz="1100" kern="1200" dirty="0" err="1" smtClean="0"/>
            <a:t>Jozefowicz</a:t>
          </a:r>
          <a:r>
            <a:rPr lang="en-US" sz="1100" kern="1200" dirty="0" smtClean="0"/>
            <a:t>, R., Kaiser, L., </a:t>
          </a:r>
          <a:r>
            <a:rPr lang="en-US" sz="1100" kern="1200" dirty="0" err="1" smtClean="0"/>
            <a:t>Kudlur</a:t>
          </a:r>
          <a:r>
            <a:rPr lang="en-US" sz="1100" kern="1200" dirty="0" smtClean="0"/>
            <a:t>, M., </a:t>
          </a:r>
          <a:r>
            <a:rPr lang="en-US" sz="1100" kern="1200" dirty="0" err="1" smtClean="0"/>
            <a:t>Levenberg</a:t>
          </a:r>
          <a:r>
            <a:rPr lang="en-US" sz="1100" kern="1200" dirty="0" smtClean="0"/>
            <a:t>, J., Mane, D., </a:t>
          </a:r>
          <a:r>
            <a:rPr lang="en-US" sz="1100" kern="1200" dirty="0" err="1" smtClean="0"/>
            <a:t>Monga</a:t>
          </a:r>
          <a:r>
            <a:rPr lang="en-US" sz="1100" kern="1200" dirty="0" smtClean="0"/>
            <a:t>, R., Moore, S., Murray, D., </a:t>
          </a:r>
          <a:r>
            <a:rPr lang="en-US" sz="1100" kern="1200" dirty="0" err="1" smtClean="0"/>
            <a:t>Olah</a:t>
          </a:r>
          <a:r>
            <a:rPr lang="en-US" sz="1100" kern="1200" dirty="0" smtClean="0"/>
            <a:t>, C., Schuster, M., </a:t>
          </a:r>
          <a:r>
            <a:rPr lang="en-US" sz="1100" kern="1200" dirty="0" err="1" smtClean="0"/>
            <a:t>Shlens</a:t>
          </a:r>
          <a:r>
            <a:rPr lang="en-US" sz="1100" kern="1200" dirty="0" smtClean="0"/>
            <a:t>, J., Steiner, B., </a:t>
          </a:r>
          <a:r>
            <a:rPr lang="en-US" sz="1100" kern="1200" dirty="0" err="1" smtClean="0"/>
            <a:t>Sutskever</a:t>
          </a:r>
          <a:r>
            <a:rPr lang="en-US" sz="1100" kern="1200" dirty="0" smtClean="0"/>
            <a:t>, I., </a:t>
          </a:r>
          <a:r>
            <a:rPr lang="en-US" sz="1100" kern="1200" dirty="0" err="1" smtClean="0"/>
            <a:t>Talwar</a:t>
          </a:r>
          <a:r>
            <a:rPr lang="en-US" sz="1100" kern="1200" dirty="0" smtClean="0"/>
            <a:t>, K., Tucker, P., </a:t>
          </a:r>
          <a:r>
            <a:rPr lang="en-US" sz="1100" kern="1200" dirty="0" err="1" smtClean="0"/>
            <a:t>Vanhoucke</a:t>
          </a:r>
          <a:r>
            <a:rPr lang="en-US" sz="1100" kern="1200" dirty="0" smtClean="0"/>
            <a:t>, V., </a:t>
          </a:r>
          <a:r>
            <a:rPr lang="en-US" sz="1100" kern="1200" dirty="0" err="1" smtClean="0"/>
            <a:t>Vasudevan</a:t>
          </a:r>
          <a:r>
            <a:rPr lang="en-US" sz="1100" kern="1200" dirty="0" smtClean="0"/>
            <a:t>, V., </a:t>
          </a:r>
          <a:r>
            <a:rPr lang="en-US" sz="1100" kern="1200" dirty="0" err="1" smtClean="0"/>
            <a:t>Viegas</a:t>
          </a:r>
          <a:r>
            <a:rPr lang="en-US" sz="1100" kern="1200" dirty="0" smtClean="0"/>
            <a:t>, F., </a:t>
          </a:r>
          <a:r>
            <a:rPr lang="en-US" sz="1100" kern="1200" dirty="0" err="1" smtClean="0"/>
            <a:t>Vinyals</a:t>
          </a:r>
          <a:r>
            <a:rPr lang="en-US" sz="1100" kern="1200" dirty="0" smtClean="0"/>
            <a:t>, O., Warden, P., Wattenberg, M., </a:t>
          </a:r>
          <a:r>
            <a:rPr lang="en-US" sz="1100" kern="1200" dirty="0" err="1" smtClean="0"/>
            <a:t>Wicke</a:t>
          </a:r>
          <a:r>
            <a:rPr lang="en-US" sz="1100" kern="1200" dirty="0" smtClean="0"/>
            <a:t>, M., Yu, Y., Zheng, X. 2016. </a:t>
          </a:r>
          <a:r>
            <a:rPr lang="en-US" sz="1100" kern="1200" dirty="0" err="1" smtClean="0"/>
            <a:t>TensorFlow</a:t>
          </a:r>
          <a:r>
            <a:rPr lang="en-US" sz="1100" kern="1200" dirty="0" smtClean="0"/>
            <a:t>: Large-scale machine learning on heterogeneous distributed systems</a:t>
          </a:r>
          <a:endParaRPr lang="zh-CN" altLang="en-US" sz="1100" kern="1200" dirty="0"/>
        </a:p>
      </dsp:txBody>
      <dsp:txXfrm>
        <a:off x="0" y="5079004"/>
        <a:ext cx="10632045" cy="507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C5023-2BD8-4D0F-887D-4901CD92F891}">
      <dsp:nvSpPr>
        <dsp:cNvPr id="0" name=""/>
        <dsp:cNvSpPr/>
      </dsp:nvSpPr>
      <dsp:spPr>
        <a:xfrm>
          <a:off x="5704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3CEB-2C49-4C3A-8CB0-68151318B13F}">
      <dsp:nvSpPr>
        <dsp:cNvPr id="0" name=""/>
        <dsp:cNvSpPr/>
      </dsp:nvSpPr>
      <dsp:spPr>
        <a:xfrm>
          <a:off x="5704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First Atari Game AI, 2013</a:t>
          </a:r>
          <a:endParaRPr lang="zh-CN" altLang="en-US" sz="2100" kern="1200" dirty="0"/>
        </a:p>
      </dsp:txBody>
      <dsp:txXfrm>
        <a:off x="5704" y="3031608"/>
        <a:ext cx="2714823" cy="1007199"/>
      </dsp:txXfrm>
    </dsp:sp>
    <dsp:sp modelId="{47972109-9297-472A-ABCA-8A3836D739A3}">
      <dsp:nvSpPr>
        <dsp:cNvPr id="0" name=""/>
        <dsp:cNvSpPr/>
      </dsp:nvSpPr>
      <dsp:spPr>
        <a:xfrm>
          <a:off x="299212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F52A4-0316-45FA-B203-1A62BE281613}">
      <dsp:nvSpPr>
        <dsp:cNvPr id="0" name=""/>
        <dsp:cNvSpPr/>
      </dsp:nvSpPr>
      <dsp:spPr>
        <a:xfrm>
          <a:off x="299212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Dota</a:t>
          </a:r>
          <a:r>
            <a:rPr lang="en-US" sz="2100" kern="1200" dirty="0" smtClean="0"/>
            <a:t> 2: OpenAI Five, 2016 - 2019</a:t>
          </a:r>
          <a:endParaRPr lang="zh-CN" altLang="en-US" sz="2100" kern="1200" dirty="0"/>
        </a:p>
      </dsp:txBody>
      <dsp:txXfrm>
        <a:off x="2992125" y="3031608"/>
        <a:ext cx="2714823" cy="1007199"/>
      </dsp:txXfrm>
    </dsp:sp>
    <dsp:sp modelId="{E5A52B63-58C0-4E0D-96F4-36AC4DAB3E4B}">
      <dsp:nvSpPr>
        <dsp:cNvPr id="0" name=""/>
        <dsp:cNvSpPr/>
      </dsp:nvSpPr>
      <dsp:spPr>
        <a:xfrm>
          <a:off x="597854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52251-20F0-4DAF-96D3-C4931C8734D2}">
      <dsp:nvSpPr>
        <dsp:cNvPr id="0" name=""/>
        <dsp:cNvSpPr/>
      </dsp:nvSpPr>
      <dsp:spPr>
        <a:xfrm>
          <a:off x="597854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StarCraft II: DeepMind </a:t>
          </a:r>
          <a:r>
            <a:rPr lang="en-US" sz="2100" kern="1200" dirty="0" err="1" smtClean="0"/>
            <a:t>AlphaStar</a:t>
          </a:r>
          <a:r>
            <a:rPr lang="en-US" sz="2100" kern="1200" dirty="0" smtClean="0"/>
            <a:t>, 2019</a:t>
          </a:r>
          <a:endParaRPr lang="zh-CN" altLang="en-US" sz="2100" kern="1200" dirty="0"/>
        </a:p>
      </dsp:txBody>
      <dsp:txXfrm>
        <a:off x="5978545" y="3031608"/>
        <a:ext cx="2714823" cy="1007199"/>
      </dsp:txXfrm>
    </dsp:sp>
    <dsp:sp modelId="{7E65A4C5-3D50-41C1-952C-10AFED8FA5D2}">
      <dsp:nvSpPr>
        <dsp:cNvPr id="0" name=""/>
        <dsp:cNvSpPr/>
      </dsp:nvSpPr>
      <dsp:spPr>
        <a:xfrm>
          <a:off x="8964965" y="1161094"/>
          <a:ext cx="2714823" cy="1870513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D8A28-B7A2-4233-BE98-34DFBD564B10}">
      <dsp:nvSpPr>
        <dsp:cNvPr id="0" name=""/>
        <dsp:cNvSpPr/>
      </dsp:nvSpPr>
      <dsp:spPr>
        <a:xfrm>
          <a:off x="8964965" y="3031608"/>
          <a:ext cx="2714823" cy="100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Honor of Kings: </a:t>
          </a:r>
          <a:r>
            <a:rPr lang="en-US" sz="2100" kern="1200" dirty="0" err="1" smtClean="0"/>
            <a:t>Tencent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JueWu</a:t>
          </a:r>
          <a:r>
            <a:rPr lang="en-US" sz="2100" kern="1200" dirty="0" smtClean="0"/>
            <a:t>, 2017 - 2020</a:t>
          </a:r>
          <a:endParaRPr lang="zh-CN" altLang="en-US" sz="2100" kern="1200" dirty="0"/>
        </a:p>
      </dsp:txBody>
      <dsp:txXfrm>
        <a:off x="8964965" y="3031608"/>
        <a:ext cx="2714823" cy="1007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C8486-5E79-48CC-A75D-0E17634FABD1}">
      <dsp:nvSpPr>
        <dsp:cNvPr id="0" name=""/>
        <dsp:cNvSpPr/>
      </dsp:nvSpPr>
      <dsp:spPr>
        <a:xfrm>
          <a:off x="9082438" y="1337011"/>
          <a:ext cx="221432" cy="40982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13AFF-89C1-4168-B629-5562FE523F3E}">
      <dsp:nvSpPr>
        <dsp:cNvPr id="0" name=""/>
        <dsp:cNvSpPr/>
      </dsp:nvSpPr>
      <dsp:spPr>
        <a:xfrm>
          <a:off x="221432" y="1337011"/>
          <a:ext cx="5759096" cy="40982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F3C9F-C2CF-4557-81C9-2BBA62642FED}">
      <dsp:nvSpPr>
        <dsp:cNvPr id="0" name=""/>
        <dsp:cNvSpPr/>
      </dsp:nvSpPr>
      <dsp:spPr>
        <a:xfrm>
          <a:off x="0" y="845957"/>
          <a:ext cx="5537664" cy="38765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AF601-8474-4708-81CB-0B87E2873682}">
      <dsp:nvSpPr>
        <dsp:cNvPr id="0" name=""/>
        <dsp:cNvSpPr/>
      </dsp:nvSpPr>
      <dsp:spPr>
        <a:xfrm>
          <a:off x="446585" y="4723909"/>
          <a:ext cx="5312510" cy="486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680" tIns="87630" rIns="23368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Phoenix Level 4</a:t>
          </a:r>
          <a:endParaRPr lang="zh-CN" altLang="en-US" sz="2300" kern="1200" dirty="0"/>
        </a:p>
      </dsp:txBody>
      <dsp:txXfrm>
        <a:off x="446585" y="4723909"/>
        <a:ext cx="5312510" cy="486464"/>
      </dsp:txXfrm>
    </dsp:sp>
    <dsp:sp modelId="{28656450-4C19-4086-B2C6-CDA5690454AE}">
      <dsp:nvSpPr>
        <dsp:cNvPr id="0" name=""/>
        <dsp:cNvSpPr/>
      </dsp:nvSpPr>
      <dsp:spPr>
        <a:xfrm>
          <a:off x="6214985" y="1337011"/>
          <a:ext cx="2632995" cy="409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2235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300" kern="1200" dirty="0" smtClean="0"/>
            <a:t>Atari Phoenix Game:</a:t>
          </a:r>
          <a:endParaRPr lang="zh-CN" altLang="en-US" sz="23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Similar to Space Invaders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altLang="zh-CN" sz="1800" kern="1200" dirty="0" smtClean="0"/>
            <a:t>5 Levels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altLang="zh-CN" sz="1800" kern="1200" dirty="0" smtClean="0"/>
            <a:t>Boss</a:t>
          </a:r>
          <a:endParaRPr lang="zh-CN" altLang="en-US" sz="1800" kern="1200" dirty="0"/>
        </a:p>
        <a:p>
          <a:pPr lvl="0" algn="l" defTabSz="102235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300" kern="1200" dirty="0" smtClean="0"/>
            <a:t>OpenAI Gym:</a:t>
          </a:r>
          <a:endParaRPr lang="zh-CN" altLang="en-US" sz="23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Open source interface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 smtClean="0"/>
            <a:t>Support Atari 2600 games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altLang="zh-CN" sz="1800" kern="1200" dirty="0" smtClean="0"/>
            <a:t>Raw pixel or RAM data as input</a:t>
          </a:r>
          <a:endParaRPr lang="zh-CN" altLang="en-US" sz="1800" kern="1200" dirty="0"/>
        </a:p>
      </dsp:txBody>
      <dsp:txXfrm>
        <a:off x="6214985" y="1337011"/>
        <a:ext cx="2632995" cy="4098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D3FCA-D26C-409A-BDBE-59108C1BE411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AB6FC-6A45-405B-A700-541E97A6D40B}">
      <dsp:nvSpPr>
        <dsp:cNvPr id="0" name=""/>
        <dsp:cNvSpPr/>
      </dsp:nvSpPr>
      <dsp:spPr>
        <a:xfrm>
          <a:off x="975360" y="270933"/>
          <a:ext cx="2438400" cy="2167466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52ED-CEB6-4961-A8DA-C9F1F3D87311}">
      <dsp:nvSpPr>
        <dsp:cNvPr id="0" name=""/>
        <dsp:cNvSpPr/>
      </dsp:nvSpPr>
      <dsp:spPr>
        <a:xfrm>
          <a:off x="3916382" y="0"/>
          <a:ext cx="3383874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Previous research</a:t>
          </a:r>
          <a:endParaRPr lang="zh-CN" altLang="en-US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Universal AI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Raw pixel input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High Score</a:t>
          </a:r>
          <a:endParaRPr lang="zh-CN" altLang="en-US" sz="2000" kern="1200" dirty="0"/>
        </a:p>
      </dsp:txBody>
      <dsp:txXfrm>
        <a:off x="3916382" y="0"/>
        <a:ext cx="3383874" cy="2275840"/>
      </dsp:txXfrm>
    </dsp:sp>
    <dsp:sp modelId="{26286D4B-D17C-4181-B44C-9CD949D48E80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chemeClr val="accent3">
            <a:hueOff val="-1571710"/>
            <a:satOff val="19844"/>
            <a:lumOff val="1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3BB4B-BCE1-4562-ADBE-08CA9ADAC225}">
      <dsp:nvSpPr>
        <dsp:cNvPr id="0" name=""/>
        <dsp:cNvSpPr/>
      </dsp:nvSpPr>
      <dsp:spPr>
        <a:xfrm>
          <a:off x="1219200" y="3142826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This project</a:t>
          </a:r>
          <a:endParaRPr lang="zh-CN" alt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Single Game AI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RAM data input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Pass all levels</a:t>
          </a:r>
          <a:endParaRPr lang="zh-CN" altLang="en-US" sz="2200" kern="1200" dirty="0"/>
        </a:p>
      </dsp:txBody>
      <dsp:txXfrm>
        <a:off x="1219200" y="3142826"/>
        <a:ext cx="2600960" cy="2275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F3F89-9BBE-4C18-A994-54811A246F60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47525-BAA6-4BEC-9766-B5E2FD3921A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2115-361F-4071-8408-E7991E51C9F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9A909-36B0-43C0-8D69-390BC176B8AE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88DCA-41C1-4DF2-83A9-325A3A7D09B8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Environment</a:t>
          </a:r>
          <a:endParaRPr lang="zh-CN" altLang="en-US" sz="1600" b="1" kern="1200" dirty="0"/>
        </a:p>
      </dsp:txBody>
      <dsp:txXfrm>
        <a:off x="3385569" y="2030903"/>
        <a:ext cx="1356860" cy="1356860"/>
      </dsp:txXfrm>
    </dsp:sp>
    <dsp:sp modelId="{1C14E8E7-2CD5-46C3-A77D-B892EA182ECE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Agent</a:t>
          </a:r>
          <a:endParaRPr lang="zh-CN" altLang="en-US" sz="1600" b="1" kern="1200" dirty="0"/>
        </a:p>
      </dsp:txBody>
      <dsp:txXfrm>
        <a:off x="3589098" y="199168"/>
        <a:ext cx="949803" cy="949803"/>
      </dsp:txXfrm>
    </dsp:sp>
    <dsp:sp modelId="{F590BFA5-AEE3-4C0F-B38D-4A9EC137BEB4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Memory</a:t>
          </a:r>
          <a:endParaRPr lang="zh-CN" altLang="en-US" sz="1600" b="1" kern="1200" dirty="0"/>
        </a:p>
      </dsp:txBody>
      <dsp:txXfrm>
        <a:off x="5624361" y="2234431"/>
        <a:ext cx="949803" cy="949803"/>
      </dsp:txXfrm>
    </dsp:sp>
    <dsp:sp modelId="{1CAFDA89-4091-4BC8-BB7F-62228FD8BE88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Model</a:t>
          </a:r>
          <a:endParaRPr lang="zh-CN" altLang="en-US" sz="1600" b="1" kern="1200" dirty="0"/>
        </a:p>
      </dsp:txBody>
      <dsp:txXfrm>
        <a:off x="3589098" y="4269695"/>
        <a:ext cx="949803" cy="949803"/>
      </dsp:txXfrm>
    </dsp:sp>
    <dsp:sp modelId="{F6FC65DB-2915-497B-BF11-079211CD984D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Policy</a:t>
          </a:r>
          <a:endParaRPr lang="zh-CN" altLang="en-US" sz="1600" b="1" kern="1200" dirty="0"/>
        </a:p>
      </dsp:txBody>
      <dsp:txXfrm>
        <a:off x="1553834" y="2234431"/>
        <a:ext cx="949803" cy="949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B0FFD-6DF0-44C8-B7A8-A0AC14CB25D5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Enemy Destroy</a:t>
          </a:r>
          <a:endParaRPr lang="zh-CN" altLang="en-US" sz="2000" b="1" kern="1200" dirty="0"/>
        </a:p>
      </dsp:txBody>
      <dsp:txXfrm rot="-5400000">
        <a:off x="3909687" y="313106"/>
        <a:ext cx="1202866" cy="1382606"/>
      </dsp:txXfrm>
    </dsp:sp>
    <dsp:sp modelId="{2797823D-CE66-4FF0-82E8-327EED2C1359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 point</a:t>
          </a:r>
          <a:endParaRPr lang="zh-CN" altLang="en-US" sz="1800" kern="1200" dirty="0"/>
        </a:p>
      </dsp:txBody>
      <dsp:txXfrm>
        <a:off x="5437901" y="401821"/>
        <a:ext cx="2241629" cy="1205177"/>
      </dsp:txXfrm>
    </dsp:sp>
    <dsp:sp modelId="{5B57368D-3100-4D08-8BFE-2822BE500F6F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935863"/>
            <a:satOff val="-13507"/>
            <a:lumOff val="-2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22380" y="313106"/>
        <a:ext cx="1202866" cy="1382606"/>
      </dsp:txXfrm>
    </dsp:sp>
    <dsp:sp modelId="{7F978EFB-3E29-4EE6-9A8D-67292A4FBB5D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871726"/>
            <a:satOff val="-27015"/>
            <a:lumOff val="-4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/>
            <a:t>Life Lost</a:t>
          </a:r>
          <a:endParaRPr lang="zh-CN" altLang="en-US" sz="1800" b="1" kern="1200" dirty="0"/>
        </a:p>
      </dsp:txBody>
      <dsp:txXfrm rot="-5400000">
        <a:off x="2962418" y="2018030"/>
        <a:ext cx="1202866" cy="1382606"/>
      </dsp:txXfrm>
    </dsp:sp>
    <dsp:sp modelId="{461743DA-3BC2-4249-8B36-38C6C1E3BD02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-2 point</a:t>
          </a:r>
          <a:endParaRPr lang="zh-CN" altLang="en-US" sz="1800" kern="1200" dirty="0"/>
        </a:p>
      </dsp:txBody>
      <dsp:txXfrm>
        <a:off x="448468" y="2106744"/>
        <a:ext cx="2169318" cy="1205177"/>
      </dsp:txXfrm>
    </dsp:sp>
    <dsp:sp modelId="{EF6DC6D4-8F10-4EDE-A05B-D2A5263FE7A3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8807589"/>
            <a:satOff val="-40522"/>
            <a:lumOff val="-6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4849725" y="2018030"/>
        <a:ext cx="1202866" cy="1382606"/>
      </dsp:txXfrm>
    </dsp:sp>
    <dsp:sp modelId="{1489128F-356A-4FC0-AD16-85528FC725AF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1743452"/>
            <a:satOff val="-54030"/>
            <a:lumOff val="-9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b="1" kern="1200" dirty="0" smtClean="0"/>
            <a:t>Mothership Hit</a:t>
          </a:r>
          <a:endParaRPr lang="zh-CN" altLang="en-US" sz="1500" b="1" kern="1200" dirty="0"/>
        </a:p>
      </dsp:txBody>
      <dsp:txXfrm rot="-5400000">
        <a:off x="3909687" y="3722953"/>
        <a:ext cx="1202866" cy="1382606"/>
      </dsp:txXfrm>
    </dsp:sp>
    <dsp:sp modelId="{A4704F9B-0403-4813-8D08-D5D328F60281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0.2  -  1 point</a:t>
          </a:r>
          <a:endParaRPr lang="zh-CN" altLang="en-US" sz="1800" kern="1200" dirty="0"/>
        </a:p>
      </dsp:txBody>
      <dsp:txXfrm>
        <a:off x="5437901" y="3811668"/>
        <a:ext cx="2241629" cy="1205177"/>
      </dsp:txXfrm>
    </dsp:sp>
    <dsp:sp modelId="{70F30B88-3E90-49C8-92A2-5ED0F256C49D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4679315"/>
            <a:satOff val="-67537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EAE4E-781F-4CD9-9E6F-24E3574E2AC4}">
      <dsp:nvSpPr>
        <dsp:cNvPr id="0" name=""/>
        <dsp:cNvSpPr/>
      </dsp:nvSpPr>
      <dsp:spPr>
        <a:xfrm rot="16200000">
          <a:off x="1287688" y="1491294"/>
          <a:ext cx="3157845" cy="19297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65100" rIns="148590" bIns="1651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b="1" kern="1200" dirty="0" smtClean="0"/>
            <a:t>Training Policy</a:t>
          </a:r>
          <a:endParaRPr lang="zh-CN" alt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Boltzmann Q</a:t>
          </a:r>
          <a:endParaRPr lang="zh-CN" altLang="en-US" sz="2000" kern="1200" dirty="0"/>
        </a:p>
      </dsp:txBody>
      <dsp:txXfrm rot="5400000">
        <a:off x="1995943" y="971482"/>
        <a:ext cx="1835557" cy="2969403"/>
      </dsp:txXfrm>
    </dsp:sp>
    <dsp:sp modelId="{643DDB34-7D4F-4F41-8418-2B57839DA3AE}">
      <dsp:nvSpPr>
        <dsp:cNvPr id="0" name=""/>
        <dsp:cNvSpPr/>
      </dsp:nvSpPr>
      <dsp:spPr>
        <a:xfrm rot="5400000">
          <a:off x="3305094" y="1491294"/>
          <a:ext cx="3157845" cy="19297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-2520135"/>
            <a:satOff val="-36727"/>
            <a:lumOff val="83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65100" rIns="99060" bIns="1651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b="1" kern="1200" dirty="0" smtClean="0"/>
            <a:t>Validation (Testing) Policy</a:t>
          </a:r>
          <a:endParaRPr lang="zh-CN" alt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Greedy Q</a:t>
          </a:r>
          <a:endParaRPr lang="zh-CN" altLang="en-US" sz="2000" kern="1200" dirty="0"/>
        </a:p>
      </dsp:txBody>
      <dsp:txXfrm rot="-5400000">
        <a:off x="3919128" y="971482"/>
        <a:ext cx="1835557" cy="2969403"/>
      </dsp:txXfrm>
    </dsp:sp>
    <dsp:sp modelId="{2BB5C56E-55CF-438D-9071-722F9681626A}">
      <dsp:nvSpPr>
        <dsp:cNvPr id="0" name=""/>
        <dsp:cNvSpPr/>
      </dsp:nvSpPr>
      <dsp:spPr>
        <a:xfrm>
          <a:off x="2866414" y="0"/>
          <a:ext cx="2017405" cy="2017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8E5AF-24C3-4EF5-8D19-57AF58526522}">
      <dsp:nvSpPr>
        <dsp:cNvPr id="0" name=""/>
        <dsp:cNvSpPr/>
      </dsp:nvSpPr>
      <dsp:spPr>
        <a:xfrm rot="10800000">
          <a:off x="2866414" y="2894569"/>
          <a:ext cx="2017405" cy="2017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43693-46CF-4AC5-B22C-94BA5A550642}">
      <dsp:nvSpPr>
        <dsp:cNvPr id="0" name=""/>
        <dsp:cNvSpPr/>
      </dsp:nvSpPr>
      <dsp:spPr>
        <a:xfrm>
          <a:off x="4323442" y="2400300"/>
          <a:ext cx="3771900" cy="3771900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err="1" smtClean="0"/>
            <a:t>Keras-rl</a:t>
          </a:r>
          <a:endParaRPr lang="zh-CN" altLang="en-US" sz="3200" b="1" kern="1200" dirty="0"/>
        </a:p>
      </dsp:txBody>
      <dsp:txXfrm>
        <a:off x="5081762" y="3283850"/>
        <a:ext cx="2255260" cy="1938834"/>
      </dsp:txXfrm>
    </dsp:sp>
    <dsp:sp modelId="{C6BB17DF-8C5E-4B48-A684-F901CDA97F6B}">
      <dsp:nvSpPr>
        <dsp:cNvPr id="0" name=""/>
        <dsp:cNvSpPr/>
      </dsp:nvSpPr>
      <dsp:spPr>
        <a:xfrm>
          <a:off x="3843382" y="4732020"/>
          <a:ext cx="2400300" cy="1440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Agent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Memory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Model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Policy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Training and testing framework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FF0000"/>
              </a:solidFill>
            </a:rPr>
            <a:t>No Prioritized Experience Replay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3885563" y="4774201"/>
        <a:ext cx="2315938" cy="1355818"/>
      </dsp:txXfrm>
    </dsp:sp>
    <dsp:sp modelId="{D297A9E4-5857-42FD-8A74-8CB0CECA3F66}">
      <dsp:nvSpPr>
        <dsp:cNvPr id="0" name=""/>
        <dsp:cNvSpPr/>
      </dsp:nvSpPr>
      <dsp:spPr>
        <a:xfrm>
          <a:off x="2128882" y="1508759"/>
          <a:ext cx="2743200" cy="27432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err="1" smtClean="0"/>
            <a:t>TensorFlow</a:t>
          </a:r>
          <a:endParaRPr lang="zh-CN" altLang="en-US" sz="1800" b="1" kern="1200" dirty="0"/>
        </a:p>
      </dsp:txBody>
      <dsp:txXfrm>
        <a:off x="2819491" y="2203542"/>
        <a:ext cx="1361982" cy="1353634"/>
      </dsp:txXfrm>
    </dsp:sp>
    <dsp:sp modelId="{2048DD18-A6C5-4FCD-9DC8-2D880C5B8419}">
      <dsp:nvSpPr>
        <dsp:cNvPr id="0" name=""/>
        <dsp:cNvSpPr/>
      </dsp:nvSpPr>
      <dsp:spPr>
        <a:xfrm>
          <a:off x="4590013" y="1709051"/>
          <a:ext cx="4639437" cy="4639437"/>
        </a:xfrm>
        <a:prstGeom prst="circularArrow">
          <a:avLst>
            <a:gd name="adj1" fmla="val 4878"/>
            <a:gd name="adj2" fmla="val 312630"/>
            <a:gd name="adj3" fmla="val 3300409"/>
            <a:gd name="adj4" fmla="val 15019214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9646F-AABD-493C-A0B1-FC3A72341FBD}">
      <dsp:nvSpPr>
        <dsp:cNvPr id="0" name=""/>
        <dsp:cNvSpPr/>
      </dsp:nvSpPr>
      <dsp:spPr>
        <a:xfrm>
          <a:off x="1643067" y="890362"/>
          <a:ext cx="3507867" cy="350786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7E4A0-4845-4306-BC56-C279A5DA7924}">
      <dsp:nvSpPr>
        <dsp:cNvPr id="0" name=""/>
        <dsp:cNvSpPr/>
      </dsp:nvSpPr>
      <dsp:spPr>
        <a:xfrm>
          <a:off x="2274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Memory</a:t>
          </a:r>
          <a:endParaRPr lang="zh-CN" altLang="en-US" sz="4100" kern="1200"/>
        </a:p>
      </dsp:txBody>
      <dsp:txXfrm>
        <a:off x="2274" y="0"/>
        <a:ext cx="2231675" cy="1625600"/>
      </dsp:txXfrm>
    </dsp:sp>
    <dsp:sp modelId="{73B0EC0F-8EF5-4EC7-9226-85614A5B0244}">
      <dsp:nvSpPr>
        <dsp:cNvPr id="0" name=""/>
        <dsp:cNvSpPr/>
      </dsp:nvSpPr>
      <dsp:spPr>
        <a:xfrm>
          <a:off x="225441" y="1627187"/>
          <a:ext cx="1785340" cy="16338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Memory Size: 1,000,000</a:t>
          </a:r>
          <a:endParaRPr lang="zh-CN" altLang="en-US" sz="1200" kern="1200" dirty="0"/>
        </a:p>
      </dsp:txBody>
      <dsp:txXfrm>
        <a:off x="273293" y="1675039"/>
        <a:ext cx="1689636" cy="1538098"/>
      </dsp:txXfrm>
    </dsp:sp>
    <dsp:sp modelId="{60F7E382-12FC-4B5E-861A-4C6645725EE8}">
      <dsp:nvSpPr>
        <dsp:cNvPr id="0" name=""/>
        <dsp:cNvSpPr/>
      </dsp:nvSpPr>
      <dsp:spPr>
        <a:xfrm>
          <a:off x="225441" y="3512343"/>
          <a:ext cx="1785340" cy="163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Window Length: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273293" y="3560195"/>
        <a:ext cx="1689636" cy="1538098"/>
      </dsp:txXfrm>
    </dsp:sp>
    <dsp:sp modelId="{AE8566CB-82F3-4DA8-8677-91CEDAEE36A6}">
      <dsp:nvSpPr>
        <dsp:cNvPr id="0" name=""/>
        <dsp:cNvSpPr/>
      </dsp:nvSpPr>
      <dsp:spPr>
        <a:xfrm>
          <a:off x="2401325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Policy</a:t>
          </a:r>
          <a:endParaRPr lang="zh-CN" altLang="en-US" sz="4100" kern="1200" dirty="0"/>
        </a:p>
      </dsp:txBody>
      <dsp:txXfrm>
        <a:off x="2401325" y="0"/>
        <a:ext cx="2231675" cy="1625600"/>
      </dsp:txXfrm>
    </dsp:sp>
    <dsp:sp modelId="{5F17C915-92B4-4402-B461-05A833487C4C}">
      <dsp:nvSpPr>
        <dsp:cNvPr id="0" name=""/>
        <dsp:cNvSpPr/>
      </dsp:nvSpPr>
      <dsp:spPr>
        <a:xfrm>
          <a:off x="2624493" y="1627187"/>
          <a:ext cx="1785340" cy="16338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Tau: 1</a:t>
          </a:r>
          <a:endParaRPr lang="zh-CN" altLang="en-US" sz="1200" kern="1200" dirty="0"/>
        </a:p>
      </dsp:txBody>
      <dsp:txXfrm>
        <a:off x="2672345" y="1675039"/>
        <a:ext cx="1689636" cy="1538098"/>
      </dsp:txXfrm>
    </dsp:sp>
    <dsp:sp modelId="{BDAF1833-BB57-4256-BBD0-4C9956A066F8}">
      <dsp:nvSpPr>
        <dsp:cNvPr id="0" name=""/>
        <dsp:cNvSpPr/>
      </dsp:nvSpPr>
      <dsp:spPr>
        <a:xfrm>
          <a:off x="2624493" y="3512343"/>
          <a:ext cx="1785340" cy="16338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Clip: [-500, 500]</a:t>
          </a:r>
          <a:endParaRPr lang="zh-CN" altLang="en-US" sz="1200" kern="1200" dirty="0"/>
        </a:p>
      </dsp:txBody>
      <dsp:txXfrm>
        <a:off x="2672345" y="3560195"/>
        <a:ext cx="1689636" cy="1538098"/>
      </dsp:txXfrm>
    </dsp:sp>
    <dsp:sp modelId="{B69F2309-9B64-4AD0-9D6D-578DB528A198}">
      <dsp:nvSpPr>
        <dsp:cNvPr id="0" name=""/>
        <dsp:cNvSpPr/>
      </dsp:nvSpPr>
      <dsp:spPr>
        <a:xfrm>
          <a:off x="4800377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Model</a:t>
          </a:r>
          <a:endParaRPr lang="zh-CN" altLang="en-US" sz="4100" kern="1200" dirty="0"/>
        </a:p>
      </dsp:txBody>
      <dsp:txXfrm>
        <a:off x="4800377" y="0"/>
        <a:ext cx="2231675" cy="1625600"/>
      </dsp:txXfrm>
    </dsp:sp>
    <dsp:sp modelId="{96F0BD43-6B24-4C6E-8536-0DC5A9137EFA}">
      <dsp:nvSpPr>
        <dsp:cNvPr id="0" name=""/>
        <dsp:cNvSpPr/>
      </dsp:nvSpPr>
      <dsp:spPr>
        <a:xfrm>
          <a:off x="5023544" y="1625864"/>
          <a:ext cx="1785340" cy="520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Optimizer: Adam optimizer</a:t>
          </a:r>
          <a:endParaRPr lang="zh-CN" altLang="en-US" sz="1200" kern="1200" dirty="0"/>
        </a:p>
      </dsp:txBody>
      <dsp:txXfrm>
        <a:off x="5038781" y="1641101"/>
        <a:ext cx="1754866" cy="489763"/>
      </dsp:txXfrm>
    </dsp:sp>
    <dsp:sp modelId="{574FAA76-F6BD-491E-97D4-DBCC0EAD81D3}">
      <dsp:nvSpPr>
        <dsp:cNvPr id="0" name=""/>
        <dsp:cNvSpPr/>
      </dsp:nvSpPr>
      <dsp:spPr>
        <a:xfrm>
          <a:off x="5023544" y="2226138"/>
          <a:ext cx="1785340" cy="5202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Learning Rate: 0.00025</a:t>
          </a:r>
          <a:endParaRPr lang="zh-CN" altLang="en-US" sz="1200" kern="1200" dirty="0"/>
        </a:p>
      </dsp:txBody>
      <dsp:txXfrm>
        <a:off x="5038781" y="2241375"/>
        <a:ext cx="1754866" cy="489763"/>
      </dsp:txXfrm>
    </dsp:sp>
    <dsp:sp modelId="{BDE32DDD-CF64-4778-B0AC-D843D9C5518A}">
      <dsp:nvSpPr>
        <dsp:cNvPr id="0" name=""/>
        <dsp:cNvSpPr/>
      </dsp:nvSpPr>
      <dsp:spPr>
        <a:xfrm>
          <a:off x="5023544" y="2826411"/>
          <a:ext cx="1785340" cy="5202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β</a:t>
          </a:r>
          <a:r>
            <a:rPr lang="en-US" sz="1200" i="1" kern="1200" baseline="-25000" dirty="0" smtClean="0"/>
            <a:t>1</a:t>
          </a:r>
          <a:r>
            <a:rPr lang="en-US" sz="1200" kern="1200" dirty="0" smtClean="0"/>
            <a:t>: 0.9</a:t>
          </a:r>
          <a:endParaRPr lang="zh-CN" altLang="en-US" sz="1200" kern="1200" dirty="0"/>
        </a:p>
      </dsp:txBody>
      <dsp:txXfrm>
        <a:off x="5038781" y="2841648"/>
        <a:ext cx="1754866" cy="489763"/>
      </dsp:txXfrm>
    </dsp:sp>
    <dsp:sp modelId="{1250493C-D54E-4FDB-964A-A89972F08DE3}">
      <dsp:nvSpPr>
        <dsp:cNvPr id="0" name=""/>
        <dsp:cNvSpPr/>
      </dsp:nvSpPr>
      <dsp:spPr>
        <a:xfrm>
          <a:off x="5023544" y="3426685"/>
          <a:ext cx="1785340" cy="5202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β</a:t>
          </a:r>
          <a:r>
            <a:rPr lang="en-US" sz="1200" i="1" kern="1200" baseline="-25000" dirty="0" smtClean="0"/>
            <a:t>2</a:t>
          </a:r>
          <a:r>
            <a:rPr lang="en-US" sz="1200" kern="1200" dirty="0" smtClean="0"/>
            <a:t>: 0.999</a:t>
          </a:r>
          <a:endParaRPr lang="zh-CN" altLang="en-US" sz="1200" kern="1200" dirty="0"/>
        </a:p>
      </dsp:txBody>
      <dsp:txXfrm>
        <a:off x="5038781" y="3441922"/>
        <a:ext cx="1754866" cy="489763"/>
      </dsp:txXfrm>
    </dsp:sp>
    <dsp:sp modelId="{C0551266-A152-4DF0-951B-5B4E9F39BD62}">
      <dsp:nvSpPr>
        <dsp:cNvPr id="0" name=""/>
        <dsp:cNvSpPr/>
      </dsp:nvSpPr>
      <dsp:spPr>
        <a:xfrm>
          <a:off x="5023544" y="4026958"/>
          <a:ext cx="1785340" cy="5202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AMSGrad</a:t>
          </a:r>
          <a:r>
            <a:rPr lang="en-US" sz="1200" kern="1200" dirty="0" smtClean="0"/>
            <a:t> variant: False</a:t>
          </a:r>
          <a:endParaRPr lang="zh-CN" altLang="en-US" sz="1200" kern="1200" dirty="0"/>
        </a:p>
      </dsp:txBody>
      <dsp:txXfrm>
        <a:off x="5038781" y="4042195"/>
        <a:ext cx="1754866" cy="489763"/>
      </dsp:txXfrm>
    </dsp:sp>
    <dsp:sp modelId="{A5D57017-3653-4827-B529-AEBBB27B9FB8}">
      <dsp:nvSpPr>
        <dsp:cNvPr id="0" name=""/>
        <dsp:cNvSpPr/>
      </dsp:nvSpPr>
      <dsp:spPr>
        <a:xfrm>
          <a:off x="5023544" y="4627232"/>
          <a:ext cx="1785340" cy="520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Metrics: MAE</a:t>
          </a:r>
          <a:endParaRPr lang="zh-CN" altLang="en-US" sz="1200" kern="1200" dirty="0"/>
        </a:p>
      </dsp:txBody>
      <dsp:txXfrm>
        <a:off x="5038781" y="4642469"/>
        <a:ext cx="1754866" cy="489763"/>
      </dsp:txXfrm>
    </dsp:sp>
    <dsp:sp modelId="{7E7D26C7-52A6-417F-8C56-EC8E40146E00}">
      <dsp:nvSpPr>
        <dsp:cNvPr id="0" name=""/>
        <dsp:cNvSpPr/>
      </dsp:nvSpPr>
      <dsp:spPr>
        <a:xfrm>
          <a:off x="7199428" y="0"/>
          <a:ext cx="2231675" cy="5418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Agent</a:t>
          </a:r>
          <a:endParaRPr lang="zh-CN" altLang="en-US" sz="4100" kern="1200" dirty="0"/>
        </a:p>
      </dsp:txBody>
      <dsp:txXfrm>
        <a:off x="7199428" y="0"/>
        <a:ext cx="2231675" cy="1625600"/>
      </dsp:txXfrm>
    </dsp:sp>
    <dsp:sp modelId="{E30D18E9-E930-4E8A-9F08-D0D40FCF2037}">
      <dsp:nvSpPr>
        <dsp:cNvPr id="0" name=""/>
        <dsp:cNvSpPr/>
      </dsp:nvSpPr>
      <dsp:spPr>
        <a:xfrm>
          <a:off x="7422596" y="1626592"/>
          <a:ext cx="1785340" cy="38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γ: </a:t>
          </a:r>
          <a:r>
            <a:rPr lang="en-US" sz="1200" kern="1200" dirty="0" smtClean="0"/>
            <a:t>0.99</a:t>
          </a:r>
          <a:endParaRPr lang="zh-CN" altLang="en-US" sz="1200" kern="1200" dirty="0"/>
        </a:p>
      </dsp:txBody>
      <dsp:txXfrm>
        <a:off x="7433955" y="1637951"/>
        <a:ext cx="1762622" cy="365095"/>
      </dsp:txXfrm>
    </dsp:sp>
    <dsp:sp modelId="{3BBA4102-6655-464A-9FC5-BE9045B4DB82}">
      <dsp:nvSpPr>
        <dsp:cNvPr id="0" name=""/>
        <dsp:cNvSpPr/>
      </dsp:nvSpPr>
      <dsp:spPr>
        <a:xfrm>
          <a:off x="7422596" y="2074068"/>
          <a:ext cx="1785340" cy="38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Batch Size: 32</a:t>
          </a:r>
          <a:endParaRPr lang="zh-CN" altLang="en-US" sz="1200" kern="1200" dirty="0"/>
        </a:p>
      </dsp:txBody>
      <dsp:txXfrm>
        <a:off x="7433955" y="2085427"/>
        <a:ext cx="1762622" cy="365095"/>
      </dsp:txXfrm>
    </dsp:sp>
    <dsp:sp modelId="{3C23810F-EB27-4AD8-BF25-A82FB61BD5B0}">
      <dsp:nvSpPr>
        <dsp:cNvPr id="0" name=""/>
        <dsp:cNvSpPr/>
      </dsp:nvSpPr>
      <dsp:spPr>
        <a:xfrm>
          <a:off x="7422596" y="2521545"/>
          <a:ext cx="1785340" cy="3878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Warm up Steps: 50,000</a:t>
          </a:r>
          <a:endParaRPr lang="zh-CN" altLang="en-US" sz="1200" kern="1200" dirty="0"/>
        </a:p>
      </dsp:txBody>
      <dsp:txXfrm>
        <a:off x="7433955" y="2532904"/>
        <a:ext cx="1762622" cy="365095"/>
      </dsp:txXfrm>
    </dsp:sp>
    <dsp:sp modelId="{1ADF0234-F396-46D6-AEB9-4D8F325CC472}">
      <dsp:nvSpPr>
        <dsp:cNvPr id="0" name=""/>
        <dsp:cNvSpPr/>
      </dsp:nvSpPr>
      <dsp:spPr>
        <a:xfrm>
          <a:off x="7422596" y="2969022"/>
          <a:ext cx="1785340" cy="3878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Train Interval: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7433955" y="2980381"/>
        <a:ext cx="1762622" cy="365095"/>
      </dsp:txXfrm>
    </dsp:sp>
    <dsp:sp modelId="{8739C615-3228-4AF7-851F-FFFAD06C7F8A}">
      <dsp:nvSpPr>
        <dsp:cNvPr id="0" name=""/>
        <dsp:cNvSpPr/>
      </dsp:nvSpPr>
      <dsp:spPr>
        <a:xfrm>
          <a:off x="7422596" y="3416498"/>
          <a:ext cx="1785340" cy="3878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0000"/>
              </a:solidFill>
            </a:rPr>
            <a:t>Memory Interval: 1</a:t>
          </a:r>
          <a:endParaRPr lang="zh-CN" altLang="en-US" sz="1200" kern="1200" dirty="0">
            <a:solidFill>
              <a:srgbClr val="FF0000"/>
            </a:solidFill>
          </a:endParaRPr>
        </a:p>
      </dsp:txBody>
      <dsp:txXfrm>
        <a:off x="7433955" y="3427857"/>
        <a:ext cx="1762622" cy="365095"/>
      </dsp:txXfrm>
    </dsp:sp>
    <dsp:sp modelId="{4AACCEC1-AB5A-4156-931E-9AC385C94BA2}">
      <dsp:nvSpPr>
        <dsp:cNvPr id="0" name=""/>
        <dsp:cNvSpPr/>
      </dsp:nvSpPr>
      <dsp:spPr>
        <a:xfrm>
          <a:off x="7422596" y="3863975"/>
          <a:ext cx="1785340" cy="38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Target Model Update Period: 10,000</a:t>
          </a:r>
          <a:endParaRPr lang="zh-CN" altLang="en-US" sz="1200" kern="1200" dirty="0"/>
        </a:p>
      </dsp:txBody>
      <dsp:txXfrm>
        <a:off x="7433955" y="3875334"/>
        <a:ext cx="1762622" cy="365095"/>
      </dsp:txXfrm>
    </dsp:sp>
    <dsp:sp modelId="{1C8CDDF8-C625-4976-99E6-44F7718D97B6}">
      <dsp:nvSpPr>
        <dsp:cNvPr id="0" name=""/>
        <dsp:cNvSpPr/>
      </dsp:nvSpPr>
      <dsp:spPr>
        <a:xfrm>
          <a:off x="7422596" y="4311451"/>
          <a:ext cx="1785340" cy="38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 smtClean="0"/>
            <a:t>Δ</a:t>
          </a:r>
          <a:r>
            <a:rPr lang="en-US" sz="1200" kern="1200" dirty="0" smtClean="0"/>
            <a:t> Clip: 1</a:t>
          </a:r>
          <a:endParaRPr lang="zh-CN" altLang="en-US" sz="1200" kern="1200" dirty="0"/>
        </a:p>
      </dsp:txBody>
      <dsp:txXfrm>
        <a:off x="7433955" y="4322810"/>
        <a:ext cx="1762622" cy="365095"/>
      </dsp:txXfrm>
    </dsp:sp>
    <dsp:sp modelId="{35FBD99D-D8D0-4E45-8E18-87C3D071FA5F}">
      <dsp:nvSpPr>
        <dsp:cNvPr id="0" name=""/>
        <dsp:cNvSpPr/>
      </dsp:nvSpPr>
      <dsp:spPr>
        <a:xfrm>
          <a:off x="7422596" y="4758928"/>
          <a:ext cx="1785340" cy="3878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Dueling Type: Average</a:t>
          </a:r>
          <a:endParaRPr lang="zh-CN" altLang="en-US" sz="1200" kern="1200" dirty="0"/>
        </a:p>
      </dsp:txBody>
      <dsp:txXfrm>
        <a:off x="7433955" y="4770287"/>
        <a:ext cx="1762622" cy="365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4070-2A0B-43BB-9664-C6A4816FA18B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E155A-90CC-4F90-8290-3EA6408BA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9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05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2a0fda0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432a0fda0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52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">
  <p:cSld name="Cover B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r="26038"/>
          <a:stretch/>
        </p:blipFill>
        <p:spPr>
          <a:xfrm>
            <a:off x="4456204" y="-29166"/>
            <a:ext cx="7735796" cy="69159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734036" y="254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0" y="-27642"/>
            <a:ext cx="8137635" cy="6906809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" name="Google Shape;21;p2" descr="ODU_sig_REV-01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625" y="4585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90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Large Photo and Content - Light Blue">
  <p:cSld name="1_Large Photo and Content - Light Blu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1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64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Light Blue">
  <p:cSld name="2 Column - Light Blu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2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800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32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flipH="1">
            <a:off x="-817" y="-3766"/>
            <a:ext cx="17717315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9" name="Google Shape;99;p1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313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A">
  <p:cSld name="Cover 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87757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4054364" y="-3766"/>
            <a:ext cx="8137635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5" name="Google Shape;105;p15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9989" y="4712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3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09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C">
  <p:cSld name="Cover 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77470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2476500" h="6858000" extrusionOk="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/>
          <p:nvPr/>
        </p:nvSpPr>
        <p:spPr>
          <a:xfrm flipH="1">
            <a:off x="-815" y="-3766"/>
            <a:ext cx="11612244" cy="6870233"/>
          </a:xfrm>
          <a:custGeom>
            <a:avLst/>
            <a:gdLst/>
            <a:ahLst/>
            <a:cxnLst/>
            <a:rect l="l" t="t" r="r" b="b"/>
            <a:pathLst>
              <a:path w="11047648" h="6652412" extrusionOk="0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13" name="Google Shape;113;p16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621" y="471245"/>
            <a:ext cx="1825083" cy="7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396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Light Blue">
  <p:cSld name="Title, 2 Photos, Content - Light Blu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29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Aqua">
  <p:cSld name="Title, 2 Photos, Content - Aqua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14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Green">
  <p:cSld name="Title, 2 Photos, Content - Gre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65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Purple">
  <p:cSld name="Title, 2 Photos, Content - Purp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9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242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2 Photos, Content - Purple">
  <p:cSld name="1_Title, 2 Photos, Content - Purp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055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ight Blue">
  <p:cSld name="Title and Content - Light Blu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456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Aqua">
  <p:cSld name="Title and Content - Aqua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487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Orange">
  <p:cSld name="Title and Content - Oran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925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Purple">
  <p:cSld name="Title and Content - Purp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819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Aqua">
  <p:cSld name="Section Divider - Aqu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79" name="Google Shape;179;p2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258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Green">
  <p:cSld name="Section Divider - Gree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85" name="Google Shape;185;p2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201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Orange">
  <p:cSld name="Section Divider - Orang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1" name="Google Shape;191;p2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006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Purple">
  <p:cSld name="Section Divider - Purp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7" name="Google Shape;197;p29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438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Blue">
  <p:cSld name="Section Divider, Photo - Blu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04" name="Google Shape;204;p3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53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Orange">
  <p:cSld name="Title, 2 Photos, Content - Oran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8950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Aqua">
  <p:cSld name="Section Divider, Photo - Aqua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1" name="Google Shape;211;p3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944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Green">
  <p:cSld name="Section Divider, Photo - Gree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8" name="Google Shape;218;p32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645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Orange">
  <p:cSld name="Section Divider, Photo - Orang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33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25" name="Google Shape;225;p33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924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Purple">
  <p:cSld name="Section Divider, Photo - Purp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Google Shape;231;p34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32" name="Google Shape;232;p3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955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Aqua">
  <p:cSld name="Large Photo and Content - Aqua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41" name="Google Shape;241;p35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414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Green">
  <p:cSld name="Large Photo and Content - Gree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50" name="Google Shape;250;p3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724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Orange">
  <p:cSld name="Large Photo and Content - Oran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3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415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Purple">
  <p:cSld name="Large Photo and Content - Purp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3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275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Aqua">
  <p:cSld name="2 Column - Aqua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4697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Column - Green">
  <p:cSld name="2_2 Column - Gree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015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Green">
  <p:cSld name="Title and Content - Gree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5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506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Orange">
  <p:cSld name="2 Column - Orang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476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Purple">
  <p:cSld name="2 Column - Purp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7794716" h="6898640" extrusionOk="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12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Blue">
  <p:cSld name="Title and Content - Blu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52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Light Blue">
  <p:cSld name="Section Divider - Light Blu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51" name="Google Shape;51;p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50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Blue">
  <p:cSld name="Section Divider - Blu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1909231" y="-8466"/>
            <a:ext cx="10299096" cy="6878711"/>
          </a:xfrm>
          <a:custGeom>
            <a:avLst/>
            <a:gdLst/>
            <a:ahLst/>
            <a:cxnLst/>
            <a:rect l="l" t="t" r="r" b="b"/>
            <a:pathLst>
              <a:path w="12204643" h="6644225" extrusionOk="0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57" name="Google Shape;57;p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83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Light Blue">
  <p:cSld name="Section Divider, Photo - Light Blu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265108" h="6652693" extrusionOk="0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9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56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Light Blue">
  <p:cSld name="Large Photo and Content - Light Blu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295341" h="6672347" extrusionOk="0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3" name="Google Shape;73;p1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56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pic>
        <p:nvPicPr>
          <p:cNvPr id="14" name="Google Shape;14;p1" descr="CrownWhite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1613757" y="141271"/>
            <a:ext cx="434787" cy="3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1381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diagramLayout" Target="../diagrams/layout13.xml"/><Relationship Id="rId7" Type="http://schemas.openxmlformats.org/officeDocument/2006/relationships/slide" Target="slide25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1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1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slide" Target="slide1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281624" y="1506701"/>
            <a:ext cx="7450435" cy="182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sz="4400" b="0" dirty="0" smtClean="0"/>
              <a:t>A Reinforcement </a:t>
            </a:r>
            <a:r>
              <a:rPr lang="en-US" altLang="zh-CN" sz="4400" b="0" dirty="0"/>
              <a:t>Learning AI for Atari Phoenix </a:t>
            </a:r>
            <a:r>
              <a:rPr lang="en-US" altLang="zh-CN" sz="4400" b="0" dirty="0" smtClean="0"/>
              <a:t>Game</a:t>
            </a:r>
            <a:endParaRPr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1"/>
          </p:nvPr>
        </p:nvSpPr>
        <p:spPr>
          <a:xfrm>
            <a:off x="281624" y="4438141"/>
            <a:ext cx="6384061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by: </a:t>
            </a:r>
            <a:r>
              <a:rPr lang="en-US" sz="22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 (Roy) Zhang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2"/>
          </p:nvPr>
        </p:nvSpPr>
        <p:spPr>
          <a:xfrm>
            <a:off x="281623" y="5761476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dirty="0" smtClean="0"/>
              <a:t>April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 smtClean="0"/>
              <a:t>24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Neural Network Structure Design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84287"/>
            <a:ext cx="94107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Neural Network Structure </a:t>
            </a:r>
            <a:r>
              <a:rPr lang="en-US" altLang="zh-CN" sz="2400" b="1" dirty="0" smtClean="0"/>
              <a:t>Design</a:t>
            </a:r>
            <a:endParaRPr lang="zh-CN" altLang="en-US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897743" y="1389743"/>
            <a:ext cx="9924144" cy="3022600"/>
            <a:chOff x="193558" y="1336432"/>
            <a:chExt cx="11296884" cy="39171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3558" y="1336432"/>
              <a:ext cx="6634285" cy="3831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014" y="1336432"/>
              <a:ext cx="5871428" cy="3917143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519" r="18991" b="21974"/>
          <a:stretch/>
        </p:blipFill>
        <p:spPr bwMode="auto">
          <a:xfrm>
            <a:off x="725715" y="3701143"/>
            <a:ext cx="3816132" cy="31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18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/>
              <a:t>Reward Function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427512876"/>
              </p:ext>
            </p:extLst>
          </p:nvPr>
        </p:nvGraphicFramePr>
        <p:xfrm>
          <a:off x="2032000" y="1227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5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 smtClean="0"/>
              <a:t>Policy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21670648"/>
              </p:ext>
            </p:extLst>
          </p:nvPr>
        </p:nvGraphicFramePr>
        <p:xfrm>
          <a:off x="2220686" y="1227666"/>
          <a:ext cx="7750629" cy="491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7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460946643"/>
              </p:ext>
            </p:extLst>
          </p:nvPr>
        </p:nvGraphicFramePr>
        <p:xfrm>
          <a:off x="1429658" y="0"/>
          <a:ext cx="933268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Implementation</a:t>
            </a:r>
            <a:r>
              <a:rPr lang="en-US" altLang="zh-CN" dirty="0"/>
              <a:t> </a:t>
            </a:r>
            <a:r>
              <a:rPr lang="en-US" altLang="zh-CN" b="1" dirty="0" smtClean="0">
                <a:solidFill>
                  <a:srgbClr val="043657"/>
                </a:solidFill>
              </a:rPr>
              <a:t>- </a:t>
            </a:r>
            <a:r>
              <a:rPr lang="en-US" altLang="zh-CN" sz="2400" b="1" dirty="0" smtClean="0"/>
              <a:t>Tools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9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Implementation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43657"/>
                </a:solidFill>
              </a:rPr>
              <a:t>- </a:t>
            </a:r>
            <a:r>
              <a:rPr lang="en-US" altLang="zh-CN" sz="2400" b="1" dirty="0" smtClean="0"/>
              <a:t>Hyper-parameters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98941381"/>
              </p:ext>
            </p:extLst>
          </p:nvPr>
        </p:nvGraphicFramePr>
        <p:xfrm>
          <a:off x="1379311" y="1227666"/>
          <a:ext cx="94333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38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Implementation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43657"/>
                </a:solidFill>
              </a:rPr>
              <a:t>- </a:t>
            </a:r>
            <a:r>
              <a:rPr lang="en-US" altLang="zh-CN" sz="2400" b="1" dirty="0"/>
              <a:t>Training </a:t>
            </a:r>
            <a:r>
              <a:rPr lang="en-US" altLang="zh-CN" sz="2400" b="1" dirty="0" smtClean="0"/>
              <a:t>Strategies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87272370"/>
              </p:ext>
            </p:extLst>
          </p:nvPr>
        </p:nvGraphicFramePr>
        <p:xfrm>
          <a:off x="4318000" y="1100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517448311"/>
              </p:ext>
            </p:extLst>
          </p:nvPr>
        </p:nvGraphicFramePr>
        <p:xfrm>
          <a:off x="1361142" y="1020481"/>
          <a:ext cx="3899646" cy="3213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992053834"/>
              </p:ext>
            </p:extLst>
          </p:nvPr>
        </p:nvGraphicFramePr>
        <p:xfrm>
          <a:off x="1132542" y="4253753"/>
          <a:ext cx="2931458" cy="2483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741895" y="6483349"/>
            <a:ext cx="5262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A similar strategy is used in “On </a:t>
            </a:r>
            <a:r>
              <a:rPr lang="en-US" altLang="zh-CN" sz="1000" dirty="0"/>
              <a:t>Catastrophic Interference in Atari 2600 </a:t>
            </a:r>
            <a:r>
              <a:rPr lang="en-US" altLang="zh-CN" sz="1000" dirty="0" smtClean="0"/>
              <a:t>Games” by Google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25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Results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712894887"/>
              </p:ext>
            </p:extLst>
          </p:nvPr>
        </p:nvGraphicFramePr>
        <p:xfrm>
          <a:off x="0" y="1227667"/>
          <a:ext cx="5865906" cy="365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706766"/>
              </p:ext>
            </p:extLst>
          </p:nvPr>
        </p:nvGraphicFramePr>
        <p:xfrm>
          <a:off x="5196257" y="2198973"/>
          <a:ext cx="6341319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437"/>
                <a:gridCol w="1598706"/>
                <a:gridCol w="1712686"/>
                <a:gridCol w="179849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Scenario</a:t>
                      </a:r>
                      <a:endParaRPr lang="zh-CN" altLang="en-US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Steps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Total</a:t>
                      </a:r>
                      <a:r>
                        <a:rPr lang="en-US" altLang="zh-CN" sz="2000" b="1" baseline="0" dirty="0" smtClean="0"/>
                        <a:t> Steps</a:t>
                      </a:r>
                      <a:endParaRPr lang="zh-CN" altLang="en-US" sz="2000" b="1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 1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118,022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118,022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1,159,019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1,277,041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206,908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1,483,949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 2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361,286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1,845,235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494,273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2,339,508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164,550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2,504,058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/>
                        <a:t>Round</a:t>
                      </a:r>
                      <a:r>
                        <a:rPr lang="en-US" altLang="zh-CN" sz="1600" b="1" baseline="0" dirty="0" smtClean="0"/>
                        <a:t> 3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1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– 2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123,356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2,627,414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3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– 4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1,494,799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4,122,213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Level </a:t>
                      </a: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249,208</a:t>
                      </a:r>
                      <a:endParaRPr lang="en-US" altLang="zh-CN" sz="1600" b="1" i="0" u="none" strike="noStrike" kern="1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1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4,371,421</a:t>
                      </a:r>
                      <a:endParaRPr lang="en-US" altLang="zh-CN" sz="1600" b="1" i="0" u="none" strike="noStrike" kern="100" cap="non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动作按钮: 影片 8">
            <a:hlinkClick r:id="rId7" action="ppaction://hlinksldjump" highlightClick="1"/>
          </p:cNvPr>
          <p:cNvSpPr/>
          <p:nvPr/>
        </p:nvSpPr>
        <p:spPr>
          <a:xfrm>
            <a:off x="1322328" y="5049213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影片 9">
            <a:hlinkClick r:id="rId8" action="ppaction://hlinksldjump" highlightClick="1"/>
          </p:cNvPr>
          <p:cNvSpPr/>
          <p:nvPr/>
        </p:nvSpPr>
        <p:spPr>
          <a:xfrm>
            <a:off x="2613638" y="5049213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影片 10">
            <a:hlinkClick r:id="rId9" action="ppaction://hlinksldjump" highlightClick="1"/>
          </p:cNvPr>
          <p:cNvSpPr/>
          <p:nvPr/>
        </p:nvSpPr>
        <p:spPr>
          <a:xfrm>
            <a:off x="3904947" y="5062258"/>
            <a:ext cx="638629" cy="69311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6498" y="593539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250k steps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333268" y="593539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1,500k steps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67620" y="595146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final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23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Evaluation</a:t>
            </a:r>
            <a:endParaRPr lang="zh-CN" altLang="en-US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627448905"/>
              </p:ext>
            </p:extLst>
          </p:nvPr>
        </p:nvGraphicFramePr>
        <p:xfrm>
          <a:off x="2340427" y="1336432"/>
          <a:ext cx="7993743" cy="475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3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hoenix_default_ai_10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Overview</a:t>
            </a:r>
            <a:endParaRPr lang="zh-CN" altLang="en-US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87187687"/>
              </p:ext>
            </p:extLst>
          </p:nvPr>
        </p:nvGraphicFramePr>
        <p:xfrm>
          <a:off x="725219" y="1227666"/>
          <a:ext cx="1074156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7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Challenges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64487255"/>
              </p:ext>
            </p:extLst>
          </p:nvPr>
        </p:nvGraphicFramePr>
        <p:xfrm>
          <a:off x="152400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34245"/>
              </p:ext>
            </p:extLst>
          </p:nvPr>
        </p:nvGraphicFramePr>
        <p:xfrm>
          <a:off x="7626896" y="4524684"/>
          <a:ext cx="4113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269"/>
                <a:gridCol w="28926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Round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Level 1 RAM #63 Value Range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{0, 128}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{108, 236}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{41, 169}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8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Summary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72515211"/>
              </p:ext>
            </p:extLst>
          </p:nvPr>
        </p:nvGraphicFramePr>
        <p:xfrm>
          <a:off x="2032000" y="1227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Future Work</a:t>
            </a:r>
            <a:endParaRPr lang="zh-CN" altLang="en-US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30675828"/>
              </p:ext>
            </p:extLst>
          </p:nvPr>
        </p:nvGraphicFramePr>
        <p:xfrm>
          <a:off x="809172" y="1227667"/>
          <a:ext cx="7779657" cy="508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36604"/>
              </p:ext>
            </p:extLst>
          </p:nvPr>
        </p:nvGraphicFramePr>
        <p:xfrm>
          <a:off x="8157029" y="1227667"/>
          <a:ext cx="3592425" cy="196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75"/>
                <a:gridCol w="1197475"/>
                <a:gridCol w="1197475"/>
              </a:tblGrid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Fire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Fire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action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3095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05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7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References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71578317"/>
              </p:ext>
            </p:extLst>
          </p:nvPr>
        </p:nvGraphicFramePr>
        <p:xfrm>
          <a:off x="779978" y="1132114"/>
          <a:ext cx="10632045" cy="558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92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441150" y="2401649"/>
            <a:ext cx="11309700" cy="2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4800" b="1"/>
              <a:t>Thank you</a:t>
            </a:r>
            <a:endParaRPr sz="4800" b="1"/>
          </a:p>
        </p:txBody>
      </p:sp>
      <p:sp>
        <p:nvSpPr>
          <p:cNvPr id="370" name="Google Shape;370;p5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65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hoenix_ai_250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7200" cy="6631200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hoenix_ai_1500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6453" cy="6630325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hoenix_ai_43714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96453" cy="6630325"/>
          </a:xfrm>
          <a:prstGeom prst="rect">
            <a:avLst/>
          </a:prstGeom>
        </p:spPr>
      </p:pic>
      <p:sp>
        <p:nvSpPr>
          <p:cNvPr id="5" name="动作按钮: 上一张 4">
            <a:hlinkClick r:id="rId5" action="ppaction://hlinksldjump" highlightClick="1"/>
          </p:cNvPr>
          <p:cNvSpPr>
            <a:spLocks noChangeAspect="1"/>
          </p:cNvSpPr>
          <p:nvPr/>
        </p:nvSpPr>
        <p:spPr>
          <a:xfrm>
            <a:off x="11815835" y="6531065"/>
            <a:ext cx="376165" cy="32693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851773977"/>
              </p:ext>
            </p:extLst>
          </p:nvPr>
        </p:nvGraphicFramePr>
        <p:xfrm>
          <a:off x="253253" y="1156446"/>
          <a:ext cx="11685494" cy="5199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b="1" dirty="0" smtClean="0"/>
              <a:t>Introduction </a:t>
            </a:r>
            <a:r>
              <a:rPr lang="en-US" altLang="zh-CN" b="1" dirty="0"/>
              <a:t>- </a:t>
            </a:r>
            <a:r>
              <a:rPr lang="en-US" altLang="zh-CN" sz="2400" b="1" dirty="0"/>
              <a:t>Reinforcement L</a:t>
            </a:r>
            <a:r>
              <a:rPr lang="en-US" altLang="zh-CN" sz="2400" b="1" dirty="0" smtClean="0"/>
              <a:t>earning Game AIs</a:t>
            </a:r>
            <a:endParaRPr lang="zh-CN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858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025644417"/>
              </p:ext>
            </p:extLst>
          </p:nvPr>
        </p:nvGraphicFramePr>
        <p:xfrm>
          <a:off x="1444065" y="492126"/>
          <a:ext cx="9303871" cy="628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 </a:t>
            </a:r>
            <a:r>
              <a:rPr lang="en-US" altLang="zh-CN" b="1" dirty="0" smtClean="0"/>
              <a:t>-</a:t>
            </a:r>
            <a:r>
              <a:rPr lang="en-US" altLang="zh-CN" b="1" dirty="0"/>
              <a:t> </a:t>
            </a:r>
            <a:r>
              <a:rPr lang="en-US" altLang="zh-CN" sz="2400" b="1" dirty="0" smtClean="0"/>
              <a:t>Problem </a:t>
            </a:r>
            <a:r>
              <a:rPr lang="en-US" altLang="zh-CN" sz="2400" b="1" dirty="0"/>
              <a:t>Description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76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 - </a:t>
            </a:r>
            <a:r>
              <a:rPr lang="en-US" altLang="zh-CN" sz="2400" b="1" dirty="0" smtClean="0"/>
              <a:t>Motivation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856055401"/>
              </p:ext>
            </p:extLst>
          </p:nvPr>
        </p:nvGraphicFramePr>
        <p:xfrm>
          <a:off x="2032000" y="973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95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Design - </a:t>
            </a:r>
            <a:r>
              <a:rPr lang="en-US" altLang="zh-CN" sz="2400" b="1" dirty="0" smtClean="0"/>
              <a:t>Architecture</a:t>
            </a:r>
            <a:endParaRPr lang="zh-CN" altLang="en-US" sz="24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156553331"/>
              </p:ext>
            </p:extLst>
          </p:nvPr>
        </p:nvGraphicFramePr>
        <p:xfrm>
          <a:off x="2032000" y="1100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3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altLang="zh-CN" sz="3200" b="1" dirty="0">
                <a:solidFill>
                  <a:srgbClr val="043657"/>
                </a:solidFill>
                <a:latin typeface="Century Gothic"/>
                <a:sym typeface="Century Gothic"/>
              </a:rPr>
              <a:t>Design - </a:t>
            </a:r>
            <a:r>
              <a:rPr lang="en-US" altLang="zh-CN" sz="2400" b="1" dirty="0" smtClean="0">
                <a:solidFill>
                  <a:srgbClr val="043657"/>
                </a:solidFill>
                <a:latin typeface="Century Gothic"/>
              </a:rPr>
              <a:t>Feature </a:t>
            </a:r>
            <a:r>
              <a:rPr lang="en-US" altLang="zh-CN" sz="2400" b="1" dirty="0">
                <a:solidFill>
                  <a:srgbClr val="043657"/>
                </a:solidFill>
                <a:latin typeface="Century Gothic"/>
              </a:rPr>
              <a:t>Selection &amp; Pre-processing</a:t>
            </a:r>
            <a:endParaRPr lang="zh-CN" altLang="en-US" sz="2400" b="1" dirty="0">
              <a:solidFill>
                <a:srgbClr val="043657"/>
              </a:solidFill>
              <a:latin typeface="Century Gothic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30474"/>
              </p:ext>
            </p:extLst>
          </p:nvPr>
        </p:nvGraphicFramePr>
        <p:xfrm>
          <a:off x="609599" y="1227666"/>
          <a:ext cx="10972802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1"/>
                <a:gridCol w="3222171"/>
                <a:gridCol w="2336800"/>
                <a:gridCol w="32802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Related RAM Variable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Related RAM Variable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is alive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#94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missile exists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missile’s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 and #93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missile’s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#89 and #48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player armor is active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#49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Armor Cooldown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#13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Enemy[1 - 8] is alive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#99 - 106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#99 - 105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#41 - 44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#41 - 47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X speed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#99 - 106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#99 - 105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Enemy[1 - 8]’s Y speed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1 - 2: #27 - 30 #34 - 37 #65 - 66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3 - 4: #27 - 33 #64</a:t>
                      </a:r>
                      <a:endParaRPr lang="zh-CN" altLang="zh-CN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Level 5: 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enemy missile[1 - 4] exists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 missile[1 - 4]’s 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 and #85 - 88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Enemy missile[1 - 4]’s Y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#62 and #58 - 61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69257" y="5715000"/>
            <a:ext cx="9864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Note: </a:t>
            </a:r>
            <a:r>
              <a:rPr lang="en-US" altLang="zh-CN" sz="1600" dirty="0"/>
              <a:t>Ram variables #1, 3 - 7, 12, 27 - 46, 51, 90 - 91, 95, 98, 110, 122, 126 - 127 are also used in level 5</a:t>
            </a:r>
            <a:r>
              <a:rPr lang="en-US" altLang="zh-CN" sz="1600" dirty="0" smtClean="0"/>
              <a:t>.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6641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 smtClean="0">
                <a:solidFill>
                  <a:srgbClr val="043657"/>
                </a:solidFill>
              </a:rPr>
              <a:t>Reinforcement </a:t>
            </a:r>
            <a:r>
              <a:rPr lang="en-US" altLang="zh-CN" sz="2400" b="1" dirty="0">
                <a:solidFill>
                  <a:srgbClr val="043657"/>
                </a:solidFill>
              </a:rPr>
              <a:t>Learning Algorithm </a:t>
            </a:r>
            <a:r>
              <a:rPr lang="en-US" altLang="zh-CN" sz="2400" b="1" dirty="0" smtClean="0">
                <a:solidFill>
                  <a:srgbClr val="043657"/>
                </a:solidFill>
              </a:rPr>
              <a:t>Selection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56124"/>
              </p:ext>
            </p:extLst>
          </p:nvPr>
        </p:nvGraphicFramePr>
        <p:xfrm>
          <a:off x="246742" y="1336432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Algorithm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 Space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 Space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Dynamic Programming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Model-Based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Monte Carlo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Q-Learning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err="1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Sarsa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Discrete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Deep Q Network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Double DQN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Dueling DQN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Discrete</a:t>
                      </a:r>
                      <a:endParaRPr lang="zh-CN" sz="1200" b="0" i="0" u="none" strike="noStrike" kern="100" cap="none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Policy Gradient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Actor Critic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DDPG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Model-Free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Continuous</a:t>
                      </a:r>
                      <a:endParaRPr lang="zh-CN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Continuous</a:t>
                      </a:r>
                      <a:endParaRPr lang="zh-CN" sz="105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53801"/>
              </p:ext>
            </p:extLst>
          </p:nvPr>
        </p:nvGraphicFramePr>
        <p:xfrm>
          <a:off x="8759511" y="3018790"/>
          <a:ext cx="32366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43"/>
                <a:gridCol w="1618343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action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right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 left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Armor + Fire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0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43657"/>
                </a:solidFill>
              </a:rPr>
              <a:t>Design - </a:t>
            </a:r>
            <a:r>
              <a:rPr lang="en-US" altLang="zh-CN" sz="2400" b="1" dirty="0">
                <a:solidFill>
                  <a:srgbClr val="043657"/>
                </a:solidFill>
              </a:rPr>
              <a:t>Reinforcement Learning Algorithm Selection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37" y="1612134"/>
            <a:ext cx="4765715" cy="3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analyticsvidhya.com/wp-content/uploads/2019/04/1_lTVHyzT3d26Bd_znaKaylQ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18" y="1680621"/>
            <a:ext cx="5487670" cy="598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541034" y="4381346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) = </a:t>
            </a:r>
            <a:r>
              <a:rPr lang="en-US" altLang="zh-CN" i="1" dirty="0">
                <a:latin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) +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</a:rPr>
              <a:t>s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53088" y="2187010"/>
            <a:ext cx="3294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latin typeface="Arial" panose="020B0604020202020204" pitchFamily="34" charset="0"/>
              </a:rPr>
              <a:t>s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current state</a:t>
            </a:r>
          </a:p>
          <a:p>
            <a:r>
              <a:rPr lang="en-US" altLang="zh-CN" b="1" i="1" dirty="0" smtClean="0">
                <a:latin typeface="Arial" panose="020B0604020202020204" pitchFamily="34" charset="0"/>
              </a:rPr>
              <a:t>s’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state </a:t>
            </a:r>
            <a:r>
              <a:rPr lang="en-US" altLang="zh-CN" dirty="0">
                <a:latin typeface="Arial" panose="020B0604020202020204" pitchFamily="34" charset="0"/>
              </a:rPr>
              <a:t>after action </a:t>
            </a:r>
            <a:r>
              <a:rPr lang="en-US" altLang="zh-CN" b="1" i="1" dirty="0">
                <a:latin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 is </a:t>
            </a:r>
            <a:r>
              <a:rPr lang="en-US" altLang="zh-CN" dirty="0" smtClean="0">
                <a:latin typeface="Arial" panose="020B0604020202020204" pitchFamily="34" charset="0"/>
              </a:rPr>
              <a:t>taken</a:t>
            </a:r>
          </a:p>
          <a:p>
            <a:r>
              <a:rPr lang="en-US" altLang="zh-CN" b="1" i="1" dirty="0" smtClean="0">
                <a:latin typeface="Arial" panose="020B0604020202020204" pitchFamily="34" charset="0"/>
              </a:rPr>
              <a:t>r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current reward</a:t>
            </a:r>
          </a:p>
          <a:p>
            <a:r>
              <a:rPr lang="en-US" altLang="zh-CN" b="1" i="1" dirty="0" smtClean="0">
                <a:latin typeface="Calibri" panose="020F0502020204030204" pitchFamily="34" charset="0"/>
              </a:rPr>
              <a:t>γ</a:t>
            </a:r>
            <a:r>
              <a:rPr lang="en-US" altLang="zh-CN" b="1" dirty="0" smtClean="0">
                <a:latin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</a:rPr>
              <a:t> discount </a:t>
            </a:r>
            <a:r>
              <a:rPr lang="en-US" altLang="zh-CN" dirty="0">
                <a:latin typeface="Arial" panose="020B0604020202020204" pitchFamily="34" charset="0"/>
              </a:rPr>
              <a:t>factor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76351" y="5749181"/>
            <a:ext cx="535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A popular single stream Q-network (top) and the </a:t>
            </a:r>
            <a:r>
              <a:rPr lang="en-US" altLang="zh-CN" sz="1200" dirty="0" smtClean="0"/>
              <a:t>dueling Q-network </a:t>
            </a:r>
            <a:r>
              <a:rPr lang="en-US" altLang="zh-CN" sz="1200" dirty="0"/>
              <a:t>(bottom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1571</Words>
  <Application>Microsoft Office PowerPoint</Application>
  <PresentationFormat>宽屏</PresentationFormat>
  <Paragraphs>349</Paragraphs>
  <Slides>27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Noto Sans Symbols</vt:lpstr>
      <vt:lpstr>宋体</vt:lpstr>
      <vt:lpstr>Arial</vt:lpstr>
      <vt:lpstr>Calibri</vt:lpstr>
      <vt:lpstr>Century Gothic</vt:lpstr>
      <vt:lpstr>Times New Roman</vt:lpstr>
      <vt:lpstr>ODU Angle Theme</vt:lpstr>
      <vt:lpstr>A Reinforcement Learning AI for Atari Phoenix Game</vt:lpstr>
      <vt:lpstr>Overview</vt:lpstr>
      <vt:lpstr>Introduction - Reinforcement Learning Game AIs</vt:lpstr>
      <vt:lpstr>Introduction - Problem Description</vt:lpstr>
      <vt:lpstr>Introduction - Motivation</vt:lpstr>
      <vt:lpstr>Design - Architecture</vt:lpstr>
      <vt:lpstr>Design - Feature Selection &amp; Pre-processing</vt:lpstr>
      <vt:lpstr>Design - Reinforcement Learning Algorithm Selection</vt:lpstr>
      <vt:lpstr>Design - Reinforcement Learning Algorithm Selection</vt:lpstr>
      <vt:lpstr>Design - Neural Network Structure Design</vt:lpstr>
      <vt:lpstr>Design - Neural Network Structure Design</vt:lpstr>
      <vt:lpstr>Design - Reward Function</vt:lpstr>
      <vt:lpstr>Design - Policy</vt:lpstr>
      <vt:lpstr>Implementation - Tools</vt:lpstr>
      <vt:lpstr>Implementation - Hyper-parameters</vt:lpstr>
      <vt:lpstr>Implementation - Training Strategies</vt:lpstr>
      <vt:lpstr>Results</vt:lpstr>
      <vt:lpstr>Evaluation</vt:lpstr>
      <vt:lpstr>PowerPoint 演示文稿</vt:lpstr>
      <vt:lpstr>Challenges</vt:lpstr>
      <vt:lpstr>Summary</vt:lpstr>
      <vt:lpstr>Future Work</vt:lpstr>
      <vt:lpstr>References</vt:lpstr>
      <vt:lpstr>Thank you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Clustering of Short Text Streams</dc:title>
  <dc:creator>Roy-Z</dc:creator>
  <cp:lastModifiedBy>Roy-Z</cp:lastModifiedBy>
  <cp:revision>174</cp:revision>
  <dcterms:created xsi:type="dcterms:W3CDTF">2018-11-18T02:10:37Z</dcterms:created>
  <dcterms:modified xsi:type="dcterms:W3CDTF">2020-04-24T16:17:45Z</dcterms:modified>
</cp:coreProperties>
</file>